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12192000"/>
  <p:notesSz cx="6858000" cy="9144000"/>
  <p:embeddedFontLst>
    <p:embeddedFont>
      <p:font typeface="Figtree"/>
      <p:regular r:id="rId22"/>
      <p:bold r:id="rId23"/>
      <p:italic r:id="rId24"/>
      <p:boldItalic r:id="rId25"/>
    </p:embeddedFont>
    <p:embeddedFont>
      <p:font typeface="Figtree Black"/>
      <p:bold r:id="rId26"/>
      <p:boldItalic r:id="rId27"/>
    </p:embeddedFont>
    <p:embeddedFont>
      <p:font typeface="Figtree Light"/>
      <p:regular r:id="rId28"/>
      <p:bold r:id="rId29"/>
      <p:italic r:id="rId30"/>
      <p:boldItalic r:id="rId31"/>
    </p:embeddedFont>
    <p:embeddedFont>
      <p:font typeface="Open Sans Light"/>
      <p:regular r:id="rId32"/>
      <p:bold r:id="rId33"/>
      <p:italic r:id="rId34"/>
      <p:boldItalic r:id="rId35"/>
    </p:embeddedFont>
    <p:embeddedFont>
      <p:font typeface="Open Sans"/>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pos="257">
          <p15:clr>
            <a:srgbClr val="A4A3A4"/>
          </p15:clr>
        </p15:guide>
        <p15:guide id="3" orient="horz" pos="663">
          <p15:clr>
            <a:srgbClr val="A4A3A4"/>
          </p15:clr>
        </p15:guide>
        <p15:guide id="4" pos="7423">
          <p15:clr>
            <a:srgbClr val="A4A3A4"/>
          </p15:clr>
        </p15:guide>
        <p15:guide id="5" orient="horz" pos="3974">
          <p15:clr>
            <a:srgbClr val="A4A3A4"/>
          </p15:clr>
        </p15:guide>
      </p15:sldGuideLst>
    </p:ext>
    <p:ext uri="http://customooxmlschemas.google.com/">
      <go:slidesCustomData xmlns:go="http://customooxmlschemas.google.com/" r:id="rId40" roundtripDataSignature="AMtx7mjRiPrI5SmJOk7FzCIo+K+fs8Z+B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Jessica Jiang"/>
  <p:cmAuthor clrIdx="1" id="1" initials="" lastIdx="1" name="Angela Lawrenc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57"/>
        <p:guide pos="663" orient="horz"/>
        <p:guide pos="7423"/>
        <p:guide pos="3974" orient="horz"/>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font" Target="fonts/Figtree-regular.fntdata"/><Relationship Id="rId21" Type="http://schemas.openxmlformats.org/officeDocument/2006/relationships/slide" Target="slides/slide15.xml"/><Relationship Id="rId24" Type="http://schemas.openxmlformats.org/officeDocument/2006/relationships/font" Target="fonts/Figtree-italic.fntdata"/><Relationship Id="rId23" Type="http://schemas.openxmlformats.org/officeDocument/2006/relationships/font" Target="fonts/Figtree-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FigtreeBlack-bold.fntdata"/><Relationship Id="rId25" Type="http://schemas.openxmlformats.org/officeDocument/2006/relationships/font" Target="fonts/Figtree-boldItalic.fntdata"/><Relationship Id="rId28" Type="http://schemas.openxmlformats.org/officeDocument/2006/relationships/font" Target="fonts/FigtreeLight-regular.fntdata"/><Relationship Id="rId27" Type="http://schemas.openxmlformats.org/officeDocument/2006/relationships/font" Target="fonts/FigtreeBlack-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FigtreeLigh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FigtreeLight-boldItalic.fntdata"/><Relationship Id="rId30" Type="http://schemas.openxmlformats.org/officeDocument/2006/relationships/font" Target="fonts/FigtreeLight-italic.fntdata"/><Relationship Id="rId11" Type="http://schemas.openxmlformats.org/officeDocument/2006/relationships/slide" Target="slides/slide5.xml"/><Relationship Id="rId33" Type="http://schemas.openxmlformats.org/officeDocument/2006/relationships/font" Target="fonts/OpenSansLight-bold.fntdata"/><Relationship Id="rId10" Type="http://schemas.openxmlformats.org/officeDocument/2006/relationships/slide" Target="slides/slide4.xml"/><Relationship Id="rId32" Type="http://schemas.openxmlformats.org/officeDocument/2006/relationships/font" Target="fonts/OpenSansLight-regular.fntdata"/><Relationship Id="rId13" Type="http://schemas.openxmlformats.org/officeDocument/2006/relationships/slide" Target="slides/slide7.xml"/><Relationship Id="rId35" Type="http://schemas.openxmlformats.org/officeDocument/2006/relationships/font" Target="fonts/OpenSansLight-boldItalic.fntdata"/><Relationship Id="rId12" Type="http://schemas.openxmlformats.org/officeDocument/2006/relationships/slide" Target="slides/slide6.xml"/><Relationship Id="rId34" Type="http://schemas.openxmlformats.org/officeDocument/2006/relationships/font" Target="fonts/OpenSansLight-italic.fntdata"/><Relationship Id="rId15" Type="http://schemas.openxmlformats.org/officeDocument/2006/relationships/slide" Target="slides/slide9.xml"/><Relationship Id="rId37" Type="http://schemas.openxmlformats.org/officeDocument/2006/relationships/font" Target="fonts/OpenSans-bold.fntdata"/><Relationship Id="rId14" Type="http://schemas.openxmlformats.org/officeDocument/2006/relationships/slide" Target="slides/slide8.xml"/><Relationship Id="rId36" Type="http://schemas.openxmlformats.org/officeDocument/2006/relationships/font" Target="fonts/OpenSans-regular.fntdata"/><Relationship Id="rId17" Type="http://schemas.openxmlformats.org/officeDocument/2006/relationships/slide" Target="slides/slide11.xml"/><Relationship Id="rId39" Type="http://schemas.openxmlformats.org/officeDocument/2006/relationships/font" Target="fonts/OpenSans-boldItalic.fntdata"/><Relationship Id="rId16" Type="http://schemas.openxmlformats.org/officeDocument/2006/relationships/slide" Target="slides/slide10.xml"/><Relationship Id="rId38" Type="http://schemas.openxmlformats.org/officeDocument/2006/relationships/font" Target="fonts/OpenSans-italic.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1-24T21:12:08.266">
    <p:pos x="6000" y="0"/>
    <p:text>This might apply to "How CFI can help you grow your career" - how our values transfer to the work we do to create courses for our students etc.
Leaving it here in case we need it.</p:text>
    <p:extLst>
      <p:ext uri="{C676402C-5697-4E1C-873F-D02D1690AC5C}">
        <p15:threadingInfo timeZoneBias="0"/>
      </p:ext>
      <p:ext uri="http://customooxmlschemas.google.com/">
        <go:slidesCustomData xmlns:go="http://customooxmlschemas.google.com/" commentPostId="AAAApOiMHKE"/>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3-01-30T20:17:15.414">
    <p:pos x="6000" y="0"/>
    <p:text>@jessica.jiang@corporatefinanceinstitute.com I updated this slide to be a content slide and put in animations--feel free to adjust</p:text>
    <p:extLst>
      <p:ext uri="{C676402C-5697-4E1C-873F-D02D1690AC5C}">
        <p15:threadingInfo timeZoneBias="0"/>
      </p:ext>
      <p:ext uri="http://customooxmlschemas.google.com/">
        <go:slidesCustomData xmlns:go="http://customooxmlschemas.google.com/" commentPostId="AAAApeVLqr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ebbdf1004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ebbdf100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edc7bda7fd_1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edc7bda7fd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edc7bda7fd_1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edc7bda7fd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edc7bda7fd_1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edc7bda7f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edc7bda7fd_1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edc7bda7fd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edc7bda7fd_1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edc7bda7fd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b45c3f5eeb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 name="Google Shape;77;gb45c3f5eeb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 name="Google Shape;9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edc7bda7f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edc7bda7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ebbdf1004e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ebbdf1004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ee0302356f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g1ee0302356f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edc7bda7fd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edc7bda7f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ebbdf1004e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ebbdf1004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1" showMasterSp="0">
  <p:cSld name="1_Section 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g166579aa268_0_7"/>
          <p:cNvSpPr txBox="1"/>
          <p:nvPr>
            <p:ph type="title"/>
          </p:nvPr>
        </p:nvSpPr>
        <p:spPr>
          <a:xfrm>
            <a:off x="229024" y="2592950"/>
            <a:ext cx="7124400" cy="9948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3000"/>
              <a:buFont typeface="Open Sans"/>
              <a:buNone/>
              <a:defRPr sz="3000"/>
            </a:lvl1pPr>
            <a:lvl2pPr lvl="1" rtl="0" algn="l">
              <a:lnSpc>
                <a:spcPct val="100000"/>
              </a:lnSpc>
              <a:spcBef>
                <a:spcPts val="0"/>
              </a:spcBef>
              <a:spcAft>
                <a:spcPts val="0"/>
              </a:spcAft>
              <a:buClr>
                <a:schemeClr val="lt2"/>
              </a:buClr>
              <a:buSzPts val="1400"/>
              <a:buNone/>
              <a:defRPr>
                <a:solidFill>
                  <a:schemeClr val="lt2"/>
                </a:solidFill>
              </a:defRPr>
            </a:lvl2pPr>
            <a:lvl3pPr lvl="2" rtl="0" algn="l">
              <a:lnSpc>
                <a:spcPct val="100000"/>
              </a:lnSpc>
              <a:spcBef>
                <a:spcPts val="0"/>
              </a:spcBef>
              <a:spcAft>
                <a:spcPts val="0"/>
              </a:spcAft>
              <a:buClr>
                <a:schemeClr val="lt2"/>
              </a:buClr>
              <a:buSzPts val="1400"/>
              <a:buNone/>
              <a:defRPr>
                <a:solidFill>
                  <a:schemeClr val="lt2"/>
                </a:solidFill>
              </a:defRPr>
            </a:lvl3pPr>
            <a:lvl4pPr lvl="3" rtl="0" algn="l">
              <a:lnSpc>
                <a:spcPct val="100000"/>
              </a:lnSpc>
              <a:spcBef>
                <a:spcPts val="0"/>
              </a:spcBef>
              <a:spcAft>
                <a:spcPts val="0"/>
              </a:spcAft>
              <a:buClr>
                <a:schemeClr val="lt2"/>
              </a:buClr>
              <a:buSzPts val="1400"/>
              <a:buNone/>
              <a:defRPr>
                <a:solidFill>
                  <a:schemeClr val="lt2"/>
                </a:solidFill>
              </a:defRPr>
            </a:lvl4pPr>
            <a:lvl5pPr lvl="4" rtl="0" algn="l">
              <a:lnSpc>
                <a:spcPct val="100000"/>
              </a:lnSpc>
              <a:spcBef>
                <a:spcPts val="0"/>
              </a:spcBef>
              <a:spcAft>
                <a:spcPts val="0"/>
              </a:spcAft>
              <a:buClr>
                <a:schemeClr val="lt2"/>
              </a:buClr>
              <a:buSzPts val="1400"/>
              <a:buNone/>
              <a:defRPr>
                <a:solidFill>
                  <a:schemeClr val="lt2"/>
                </a:solidFill>
              </a:defRPr>
            </a:lvl5pPr>
            <a:lvl6pPr lvl="5" rtl="0" algn="l">
              <a:lnSpc>
                <a:spcPct val="100000"/>
              </a:lnSpc>
              <a:spcBef>
                <a:spcPts val="0"/>
              </a:spcBef>
              <a:spcAft>
                <a:spcPts val="0"/>
              </a:spcAft>
              <a:buClr>
                <a:schemeClr val="lt2"/>
              </a:buClr>
              <a:buSzPts val="1400"/>
              <a:buNone/>
              <a:defRPr>
                <a:solidFill>
                  <a:schemeClr val="lt2"/>
                </a:solidFill>
              </a:defRPr>
            </a:lvl6pPr>
            <a:lvl7pPr lvl="6" rtl="0" algn="l">
              <a:lnSpc>
                <a:spcPct val="100000"/>
              </a:lnSpc>
              <a:spcBef>
                <a:spcPts val="0"/>
              </a:spcBef>
              <a:spcAft>
                <a:spcPts val="0"/>
              </a:spcAft>
              <a:buClr>
                <a:schemeClr val="lt2"/>
              </a:buClr>
              <a:buSzPts val="1400"/>
              <a:buNone/>
              <a:defRPr>
                <a:solidFill>
                  <a:schemeClr val="lt2"/>
                </a:solidFill>
              </a:defRPr>
            </a:lvl7pPr>
            <a:lvl8pPr lvl="7" rtl="0" algn="l">
              <a:lnSpc>
                <a:spcPct val="100000"/>
              </a:lnSpc>
              <a:spcBef>
                <a:spcPts val="0"/>
              </a:spcBef>
              <a:spcAft>
                <a:spcPts val="0"/>
              </a:spcAft>
              <a:buClr>
                <a:schemeClr val="lt2"/>
              </a:buClr>
              <a:buSzPts val="1400"/>
              <a:buNone/>
              <a:defRPr>
                <a:solidFill>
                  <a:schemeClr val="lt2"/>
                </a:solidFill>
              </a:defRPr>
            </a:lvl8pPr>
            <a:lvl9pPr lvl="8" rtl="0" algn="l">
              <a:lnSpc>
                <a:spcPct val="100000"/>
              </a:lnSpc>
              <a:spcBef>
                <a:spcPts val="0"/>
              </a:spcBef>
              <a:spcAft>
                <a:spcPts val="0"/>
              </a:spcAft>
              <a:buClr>
                <a:schemeClr val="lt2"/>
              </a:buClr>
              <a:buSzPts val="1400"/>
              <a:buNone/>
              <a:defRPr>
                <a:solidFill>
                  <a:schemeClr val="lt2"/>
                </a:solidFill>
              </a:defRPr>
            </a:lvl9pPr>
          </a:lstStyle>
          <a:p/>
        </p:txBody>
      </p:sp>
      <p:pic>
        <p:nvPicPr>
          <p:cNvPr descr="Icon&#10;&#10;Description automatically generated" id="16" name="Google Shape;16;g166579aa268_0_7"/>
          <p:cNvPicPr preferRelativeResize="0"/>
          <p:nvPr/>
        </p:nvPicPr>
        <p:blipFill rotWithShape="1">
          <a:blip r:embed="rId3">
            <a:alphaModFix/>
          </a:blip>
          <a:srcRect b="0" l="0" r="0" t="0"/>
          <a:stretch/>
        </p:blipFill>
        <p:spPr>
          <a:xfrm>
            <a:off x="11029474" y="6404874"/>
            <a:ext cx="755126" cy="2463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bjectives" showMasterSp="0">
  <p:cSld name="1_Objectives">
    <p:bg>
      <p:bgPr>
        <a:gradFill>
          <a:gsLst>
            <a:gs pos="0">
              <a:schemeClr val="lt2"/>
            </a:gs>
            <a:gs pos="100000">
              <a:schemeClr val="lt2"/>
            </a:gs>
          </a:gsLst>
          <a:lin ang="3599321" scaled="0"/>
        </a:gradFill>
      </p:bgPr>
    </p:bg>
    <p:spTree>
      <p:nvGrpSpPr>
        <p:cNvPr id="17" name="Shape 17"/>
        <p:cNvGrpSpPr/>
        <p:nvPr/>
      </p:nvGrpSpPr>
      <p:grpSpPr>
        <a:xfrm>
          <a:off x="0" y="0"/>
          <a:ext cx="0" cy="0"/>
          <a:chOff x="0" y="0"/>
          <a:chExt cx="0" cy="0"/>
        </a:xfrm>
      </p:grpSpPr>
      <p:sp>
        <p:nvSpPr>
          <p:cNvPr id="18" name="Google Shape;18;p66"/>
          <p:cNvSpPr txBox="1"/>
          <p:nvPr>
            <p:ph type="title"/>
          </p:nvPr>
        </p:nvSpPr>
        <p:spPr>
          <a:xfrm>
            <a:off x="305650" y="351025"/>
            <a:ext cx="10615500" cy="701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2400"/>
              <a:buFont typeface="Open Sans"/>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 name="Google Shape;19;p66"/>
          <p:cNvSpPr txBox="1"/>
          <p:nvPr/>
        </p:nvSpPr>
        <p:spPr>
          <a:xfrm>
            <a:off x="305652" y="6384932"/>
            <a:ext cx="33069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5A5A5"/>
                </a:solidFill>
                <a:latin typeface="Open Sans"/>
                <a:ea typeface="Open Sans"/>
                <a:cs typeface="Open Sans"/>
                <a:sym typeface="Open Sans"/>
              </a:rPr>
              <a:t>Corporate Finance Institute®</a:t>
            </a:r>
            <a:endParaRPr b="0" i="0" sz="1000" u="none" cap="none" strike="noStrike">
              <a:solidFill>
                <a:srgbClr val="A5A5A5"/>
              </a:solidFill>
              <a:latin typeface="Arial"/>
              <a:ea typeface="Arial"/>
              <a:cs typeface="Arial"/>
              <a:sym typeface="Arial"/>
            </a:endParaRPr>
          </a:p>
        </p:txBody>
      </p:sp>
      <p:grpSp>
        <p:nvGrpSpPr>
          <p:cNvPr id="20" name="Google Shape;20;p66"/>
          <p:cNvGrpSpPr/>
          <p:nvPr/>
        </p:nvGrpSpPr>
        <p:grpSpPr>
          <a:xfrm>
            <a:off x="408600" y="896094"/>
            <a:ext cx="727341" cy="54080"/>
            <a:chOff x="408600" y="896094"/>
            <a:chExt cx="727341" cy="54080"/>
          </a:xfrm>
        </p:grpSpPr>
        <p:sp>
          <p:nvSpPr>
            <p:cNvPr id="21" name="Google Shape;21;p66"/>
            <p:cNvSpPr/>
            <p:nvPr/>
          </p:nvSpPr>
          <p:spPr>
            <a:xfrm>
              <a:off x="421332" y="897674"/>
              <a:ext cx="691500" cy="52500"/>
            </a:xfrm>
            <a:prstGeom prst="flowChartAlternateProcess">
              <a:avLst/>
            </a:prstGeom>
            <a:solidFill>
              <a:srgbClr val="255B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 name="Google Shape;22;p66"/>
            <p:cNvSpPr/>
            <p:nvPr/>
          </p:nvSpPr>
          <p:spPr>
            <a:xfrm>
              <a:off x="408600" y="896094"/>
              <a:ext cx="52500" cy="52500"/>
            </a:xfrm>
            <a:prstGeom prst="ellipse">
              <a:avLst/>
            </a:prstGeom>
            <a:solidFill>
              <a:srgbClr val="255B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3" name="Google Shape;23;p66"/>
            <p:cNvSpPr/>
            <p:nvPr/>
          </p:nvSpPr>
          <p:spPr>
            <a:xfrm>
              <a:off x="1083441" y="896094"/>
              <a:ext cx="52500" cy="52500"/>
            </a:xfrm>
            <a:prstGeom prst="ellipse">
              <a:avLst/>
            </a:prstGeom>
            <a:solidFill>
              <a:srgbClr val="255B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4" name="Google Shape;24;p66"/>
          <p:cNvSpPr txBox="1"/>
          <p:nvPr>
            <p:ph idx="1" type="body"/>
          </p:nvPr>
        </p:nvSpPr>
        <p:spPr>
          <a:xfrm>
            <a:off x="408600" y="1148575"/>
            <a:ext cx="11376000" cy="5160300"/>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0"/>
              </a:spcBef>
              <a:spcAft>
                <a:spcPts val="0"/>
              </a:spcAft>
              <a:buClr>
                <a:schemeClr val="dk1"/>
              </a:buClr>
              <a:buSzPts val="1600"/>
              <a:buFont typeface="Arial"/>
              <a:buNone/>
              <a:defRPr b="0" i="0" sz="1600" u="none" cap="none" strike="noStrike">
                <a:solidFill>
                  <a:schemeClr val="lt1"/>
                </a:solidFill>
                <a:latin typeface="Open Sans"/>
                <a:ea typeface="Open Sans"/>
                <a:cs typeface="Open Sans"/>
                <a:sym typeface="Open Sans"/>
              </a:defRPr>
            </a:lvl1pPr>
            <a:lvl2pPr indent="-330200" lvl="1" marL="9144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2pPr>
            <a:lvl3pPr indent="-330200" lvl="2" marL="1371600" marR="0" rtl="0" algn="l">
              <a:lnSpc>
                <a:spcPct val="120000"/>
              </a:lnSpc>
              <a:spcBef>
                <a:spcPts val="1000"/>
              </a:spcBef>
              <a:spcAft>
                <a:spcPts val="0"/>
              </a:spcAft>
              <a:buClr>
                <a:schemeClr val="dk1"/>
              </a:buClr>
              <a:buSzPts val="1600"/>
              <a:buFont typeface="Open Sans Light"/>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5pPr>
            <a:lvl6pPr indent="-330200" lvl="5" marL="27432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pic>
        <p:nvPicPr>
          <p:cNvPr id="25" name="Google Shape;25;p66"/>
          <p:cNvPicPr preferRelativeResize="0"/>
          <p:nvPr/>
        </p:nvPicPr>
        <p:blipFill rotWithShape="1">
          <a:blip r:embed="rId2">
            <a:alphaModFix/>
          </a:blip>
          <a:srcRect b="0" l="0" r="0" t="0"/>
          <a:stretch/>
        </p:blipFill>
        <p:spPr>
          <a:xfrm>
            <a:off x="11148693" y="6339746"/>
            <a:ext cx="727350" cy="33665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or's Bio">
  <p:cSld name="Instructor's Bio">
    <p:spTree>
      <p:nvGrpSpPr>
        <p:cNvPr id="26" name="Shape 26"/>
        <p:cNvGrpSpPr/>
        <p:nvPr/>
      </p:nvGrpSpPr>
      <p:grpSpPr>
        <a:xfrm>
          <a:off x="0" y="0"/>
          <a:ext cx="0" cy="0"/>
          <a:chOff x="0" y="0"/>
          <a:chExt cx="0" cy="0"/>
        </a:xfrm>
      </p:grpSpPr>
      <p:sp>
        <p:nvSpPr>
          <p:cNvPr id="27" name="Google Shape;27;p67"/>
          <p:cNvSpPr txBox="1"/>
          <p:nvPr>
            <p:ph type="title"/>
          </p:nvPr>
        </p:nvSpPr>
        <p:spPr>
          <a:xfrm>
            <a:off x="308475" y="345250"/>
            <a:ext cx="10542900" cy="701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 name="Google Shape;28;p67"/>
          <p:cNvSpPr/>
          <p:nvPr>
            <p:ph idx="2" type="pic"/>
          </p:nvPr>
        </p:nvSpPr>
        <p:spPr>
          <a:xfrm>
            <a:off x="869525" y="1464800"/>
            <a:ext cx="3746400" cy="4245900"/>
          </a:xfrm>
          <a:prstGeom prst="rect">
            <a:avLst/>
          </a:prstGeom>
          <a:noFill/>
          <a:ln>
            <a:noFill/>
          </a:ln>
        </p:spPr>
      </p:sp>
      <p:sp>
        <p:nvSpPr>
          <p:cNvPr id="29" name="Google Shape;29;p67"/>
          <p:cNvSpPr txBox="1"/>
          <p:nvPr>
            <p:ph idx="1" type="subTitle"/>
          </p:nvPr>
        </p:nvSpPr>
        <p:spPr>
          <a:xfrm>
            <a:off x="7233800" y="1961075"/>
            <a:ext cx="4320000" cy="3607800"/>
          </a:xfrm>
          <a:prstGeom prst="rect">
            <a:avLst/>
          </a:prstGeom>
          <a:noFill/>
          <a:ln>
            <a:noFill/>
          </a:ln>
        </p:spPr>
        <p:txBody>
          <a:bodyPr anchorCtr="0" anchor="t" bIns="0" lIns="0" spcFirstLastPara="1" rIns="0" wrap="square" tIns="0">
            <a:normAutofit/>
          </a:bodyPr>
          <a:lstStyle>
            <a:lvl1pPr lvl="0" marR="0" rtl="0" algn="l">
              <a:lnSpc>
                <a:spcPct val="100000"/>
              </a:lnSpc>
              <a:spcBef>
                <a:spcPts val="1000"/>
              </a:spcBef>
              <a:spcAft>
                <a:spcPts val="0"/>
              </a:spcAft>
              <a:buClr>
                <a:srgbClr val="000000"/>
              </a:buClr>
              <a:buSzPts val="1500"/>
              <a:buFont typeface="Arial"/>
              <a:buNone/>
              <a:defRPr b="0" i="0" sz="1500" u="none" cap="none" strike="noStrike">
                <a:solidFill>
                  <a:srgbClr val="000000"/>
                </a:solidFill>
                <a:latin typeface="Arial"/>
                <a:ea typeface="Arial"/>
                <a:cs typeface="Arial"/>
                <a:sym typeface="Arial"/>
              </a:defRPr>
            </a:lvl1pPr>
            <a:lvl2pPr lvl="1" marR="0" rtl="0" algn="l">
              <a:lnSpc>
                <a:spcPct val="100000"/>
              </a:lnSpc>
              <a:spcBef>
                <a:spcPts val="100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100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100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100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100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100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100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1000"/>
              </a:spcBef>
              <a:spcAft>
                <a:spcPts val="0"/>
              </a:spcAft>
              <a:buClr>
                <a:srgbClr val="000000"/>
              </a:buClr>
              <a:buSzPts val="16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67"/>
          <p:cNvSpPr txBox="1"/>
          <p:nvPr>
            <p:ph idx="3" type="subTitle"/>
          </p:nvPr>
        </p:nvSpPr>
        <p:spPr>
          <a:xfrm>
            <a:off x="4850450" y="4954575"/>
            <a:ext cx="2682600" cy="323400"/>
          </a:xfrm>
          <a:prstGeom prst="rect">
            <a:avLst/>
          </a:prstGeom>
          <a:noFill/>
          <a:ln>
            <a:noFill/>
          </a:ln>
        </p:spPr>
        <p:txBody>
          <a:bodyPr anchorCtr="0" anchor="t" bIns="0" lIns="0" spcFirstLastPara="1" rIns="0" wrap="square" tIns="0">
            <a:normAutofit/>
          </a:bodyPr>
          <a:lstStyle>
            <a:lvl1pPr lvl="0" marR="0" rtl="0" algn="l">
              <a:lnSpc>
                <a:spcPct val="100000"/>
              </a:lnSpc>
              <a:spcBef>
                <a:spcPts val="1000"/>
              </a:spcBef>
              <a:spcAft>
                <a:spcPts val="0"/>
              </a:spcAft>
              <a:buClr>
                <a:schemeClr val="lt2"/>
              </a:buClr>
              <a:buSzPts val="1600"/>
              <a:buFont typeface="Arial"/>
              <a:buNone/>
              <a:defRPr b="1" i="0" sz="14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rgbClr val="000000"/>
              </a:buClr>
              <a:buSzPts val="1500"/>
              <a:buFont typeface="Arial"/>
              <a:buNone/>
              <a:defRPr b="1" i="0" sz="1500" u="none" cap="none" strike="noStrike">
                <a:solidFill>
                  <a:srgbClr val="000000"/>
                </a:solidFill>
                <a:latin typeface="Arial"/>
                <a:ea typeface="Arial"/>
                <a:cs typeface="Arial"/>
                <a:sym typeface="Arial"/>
              </a:defRPr>
            </a:lvl2pPr>
            <a:lvl3pPr lvl="2" marR="0" rtl="0" algn="l">
              <a:lnSpc>
                <a:spcPct val="100000"/>
              </a:lnSpc>
              <a:spcBef>
                <a:spcPts val="1000"/>
              </a:spcBef>
              <a:spcAft>
                <a:spcPts val="0"/>
              </a:spcAft>
              <a:buClr>
                <a:srgbClr val="000000"/>
              </a:buClr>
              <a:buSzPts val="1500"/>
              <a:buFont typeface="Open Sans"/>
              <a:buNone/>
              <a:defRPr b="1" i="0" sz="1500" u="none" cap="none" strike="noStrike">
                <a:solidFill>
                  <a:srgbClr val="000000"/>
                </a:solidFill>
                <a:latin typeface="Arial"/>
                <a:ea typeface="Arial"/>
                <a:cs typeface="Arial"/>
                <a:sym typeface="Arial"/>
              </a:defRPr>
            </a:lvl3pPr>
            <a:lvl4pPr lvl="3" marR="0" rtl="0" algn="l">
              <a:lnSpc>
                <a:spcPct val="100000"/>
              </a:lnSpc>
              <a:spcBef>
                <a:spcPts val="1000"/>
              </a:spcBef>
              <a:spcAft>
                <a:spcPts val="0"/>
              </a:spcAft>
              <a:buClr>
                <a:srgbClr val="000000"/>
              </a:buClr>
              <a:buSzPts val="1500"/>
              <a:buFont typeface="Arial"/>
              <a:buNone/>
              <a:defRPr b="1" i="0" sz="1500" u="none" cap="none" strike="noStrike">
                <a:solidFill>
                  <a:srgbClr val="000000"/>
                </a:solidFill>
                <a:latin typeface="Arial"/>
                <a:ea typeface="Arial"/>
                <a:cs typeface="Arial"/>
                <a:sym typeface="Arial"/>
              </a:defRPr>
            </a:lvl4pPr>
            <a:lvl5pPr lvl="4" marR="0" rtl="0" algn="l">
              <a:lnSpc>
                <a:spcPct val="100000"/>
              </a:lnSpc>
              <a:spcBef>
                <a:spcPts val="1000"/>
              </a:spcBef>
              <a:spcAft>
                <a:spcPts val="0"/>
              </a:spcAft>
              <a:buClr>
                <a:srgbClr val="000000"/>
              </a:buClr>
              <a:buSzPts val="1500"/>
              <a:buFont typeface="Arial"/>
              <a:buNone/>
              <a:defRPr b="1" i="0" sz="1500" u="none" cap="none" strike="noStrike">
                <a:solidFill>
                  <a:srgbClr val="000000"/>
                </a:solidFill>
                <a:latin typeface="Arial"/>
                <a:ea typeface="Arial"/>
                <a:cs typeface="Arial"/>
                <a:sym typeface="Arial"/>
              </a:defRPr>
            </a:lvl5pPr>
            <a:lvl6pPr lvl="5" marR="0" rtl="0" algn="l">
              <a:lnSpc>
                <a:spcPct val="100000"/>
              </a:lnSpc>
              <a:spcBef>
                <a:spcPts val="1000"/>
              </a:spcBef>
              <a:spcAft>
                <a:spcPts val="0"/>
              </a:spcAft>
              <a:buClr>
                <a:srgbClr val="000000"/>
              </a:buClr>
              <a:buSzPts val="1500"/>
              <a:buFont typeface="Arial"/>
              <a:buNone/>
              <a:defRPr b="1" i="0" sz="1500" u="none" cap="none" strike="noStrike">
                <a:solidFill>
                  <a:srgbClr val="000000"/>
                </a:solidFill>
                <a:latin typeface="Arial"/>
                <a:ea typeface="Arial"/>
                <a:cs typeface="Arial"/>
                <a:sym typeface="Arial"/>
              </a:defRPr>
            </a:lvl6pPr>
            <a:lvl7pPr lvl="6" marR="0" rtl="0" algn="l">
              <a:lnSpc>
                <a:spcPct val="100000"/>
              </a:lnSpc>
              <a:spcBef>
                <a:spcPts val="1000"/>
              </a:spcBef>
              <a:spcAft>
                <a:spcPts val="0"/>
              </a:spcAft>
              <a:buClr>
                <a:srgbClr val="000000"/>
              </a:buClr>
              <a:buSzPts val="1500"/>
              <a:buFont typeface="Arial"/>
              <a:buNone/>
              <a:defRPr b="1" i="0" sz="1500" u="none" cap="none" strike="noStrike">
                <a:solidFill>
                  <a:srgbClr val="000000"/>
                </a:solidFill>
                <a:latin typeface="Arial"/>
                <a:ea typeface="Arial"/>
                <a:cs typeface="Arial"/>
                <a:sym typeface="Arial"/>
              </a:defRPr>
            </a:lvl7pPr>
            <a:lvl8pPr lvl="7" marR="0" rtl="0" algn="l">
              <a:lnSpc>
                <a:spcPct val="100000"/>
              </a:lnSpc>
              <a:spcBef>
                <a:spcPts val="1000"/>
              </a:spcBef>
              <a:spcAft>
                <a:spcPts val="0"/>
              </a:spcAft>
              <a:buClr>
                <a:srgbClr val="000000"/>
              </a:buClr>
              <a:buSzPts val="1500"/>
              <a:buFont typeface="Arial"/>
              <a:buNone/>
              <a:defRPr b="1" i="0" sz="1500" u="none" cap="none" strike="noStrike">
                <a:solidFill>
                  <a:srgbClr val="000000"/>
                </a:solidFill>
                <a:latin typeface="Arial"/>
                <a:ea typeface="Arial"/>
                <a:cs typeface="Arial"/>
                <a:sym typeface="Arial"/>
              </a:defRPr>
            </a:lvl8pPr>
            <a:lvl9pPr lvl="8" marR="0" rtl="0" algn="l">
              <a:lnSpc>
                <a:spcPct val="100000"/>
              </a:lnSpc>
              <a:spcBef>
                <a:spcPts val="1000"/>
              </a:spcBef>
              <a:spcAft>
                <a:spcPts val="0"/>
              </a:spcAft>
              <a:buClr>
                <a:srgbClr val="000000"/>
              </a:buClr>
              <a:buSzPts val="1500"/>
              <a:buFont typeface="Arial"/>
              <a:buNone/>
              <a:defRPr b="1" i="0" sz="1500" u="none" cap="none" strike="noStrike">
                <a:solidFill>
                  <a:srgbClr val="000000"/>
                </a:solidFill>
                <a:latin typeface="Arial"/>
                <a:ea typeface="Arial"/>
                <a:cs typeface="Arial"/>
                <a:sym typeface="Arial"/>
              </a:defRPr>
            </a:lvl9pPr>
          </a:lstStyle>
          <a:p/>
        </p:txBody>
      </p:sp>
      <p:sp>
        <p:nvSpPr>
          <p:cNvPr id="31" name="Google Shape;31;p67"/>
          <p:cNvSpPr txBox="1"/>
          <p:nvPr>
            <p:ph idx="4" type="subTitle"/>
          </p:nvPr>
        </p:nvSpPr>
        <p:spPr>
          <a:xfrm>
            <a:off x="4850450" y="5226150"/>
            <a:ext cx="2682600" cy="216300"/>
          </a:xfrm>
          <a:prstGeom prst="rect">
            <a:avLst/>
          </a:prstGeom>
          <a:noFill/>
          <a:ln>
            <a:noFill/>
          </a:ln>
        </p:spPr>
        <p:txBody>
          <a:bodyPr anchorCtr="0" anchor="t" bIns="0" lIns="0" spcFirstLastPara="1" rIns="0" wrap="square" tIns="0">
            <a:normAutofit/>
          </a:bodyPr>
          <a:lstStyle>
            <a:lvl1pPr lvl="0" marR="0" rtl="0" algn="l">
              <a:lnSpc>
                <a:spcPct val="100000"/>
              </a:lnSpc>
              <a:spcBef>
                <a:spcPts val="1000"/>
              </a:spcBef>
              <a:spcAft>
                <a:spcPts val="0"/>
              </a:spcAft>
              <a:buClr>
                <a:schemeClr val="lt2"/>
              </a:buClr>
              <a:buSzPts val="1300"/>
              <a:buFont typeface="Arial"/>
              <a:buNone/>
              <a:defRPr b="0" i="0" sz="13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2pPr>
            <a:lvl3pPr lvl="2" marR="0" rtl="0" algn="l">
              <a:lnSpc>
                <a:spcPct val="100000"/>
              </a:lnSpc>
              <a:spcBef>
                <a:spcPts val="100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3pPr>
            <a:lvl4pPr lvl="3" marR="0" rtl="0" algn="l">
              <a:lnSpc>
                <a:spcPct val="100000"/>
              </a:lnSpc>
              <a:spcBef>
                <a:spcPts val="100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4pPr>
            <a:lvl5pPr lvl="4" marR="0" rtl="0" algn="l">
              <a:lnSpc>
                <a:spcPct val="100000"/>
              </a:lnSpc>
              <a:spcBef>
                <a:spcPts val="100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5pPr>
            <a:lvl6pPr lvl="5" marR="0" rtl="0" algn="l">
              <a:lnSpc>
                <a:spcPct val="100000"/>
              </a:lnSpc>
              <a:spcBef>
                <a:spcPts val="100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6pPr>
            <a:lvl7pPr lvl="6" marR="0" rtl="0" algn="l">
              <a:lnSpc>
                <a:spcPct val="100000"/>
              </a:lnSpc>
              <a:spcBef>
                <a:spcPts val="100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7pPr>
            <a:lvl8pPr lvl="7" marR="0" rtl="0" algn="l">
              <a:lnSpc>
                <a:spcPct val="100000"/>
              </a:lnSpc>
              <a:spcBef>
                <a:spcPts val="100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8pPr>
            <a:lvl9pPr lvl="8" marR="0" rtl="0" algn="l">
              <a:lnSpc>
                <a:spcPct val="100000"/>
              </a:lnSpc>
              <a:spcBef>
                <a:spcPts val="1000"/>
              </a:spcBef>
              <a:spcAft>
                <a:spcPts val="0"/>
              </a:spcAft>
              <a:buClr>
                <a:srgbClr val="000000"/>
              </a:buClr>
              <a:buSzPts val="1300"/>
              <a:buFont typeface="Arial"/>
              <a:buNone/>
              <a:defRPr b="0" i="0" sz="1300" u="none" cap="none" strike="noStrike">
                <a:solidFill>
                  <a:srgbClr val="000000"/>
                </a:solidFill>
                <a:latin typeface="Arial"/>
                <a:ea typeface="Arial"/>
                <a:cs typeface="Arial"/>
                <a:sym typeface="Arial"/>
              </a:defRPr>
            </a:lvl9pPr>
          </a:lstStyle>
          <a:p/>
        </p:txBody>
      </p:sp>
      <p:sp>
        <p:nvSpPr>
          <p:cNvPr id="32" name="Google Shape;32;p67"/>
          <p:cNvSpPr txBox="1"/>
          <p:nvPr>
            <p:ph idx="5" type="subTitle"/>
          </p:nvPr>
        </p:nvSpPr>
        <p:spPr>
          <a:xfrm>
            <a:off x="4850450" y="5494400"/>
            <a:ext cx="2682600" cy="216300"/>
          </a:xfrm>
          <a:prstGeom prst="rect">
            <a:avLst/>
          </a:prstGeom>
          <a:noFill/>
          <a:ln>
            <a:noFill/>
          </a:ln>
        </p:spPr>
        <p:txBody>
          <a:bodyPr anchorCtr="0" anchor="t" bIns="0" lIns="0" spcFirstLastPara="1" rIns="0" wrap="square" tIns="0">
            <a:normAutofit/>
          </a:bodyPr>
          <a:lstStyle>
            <a:lvl1pPr lvl="0" marR="0" rtl="0" algn="l">
              <a:lnSpc>
                <a:spcPct val="100000"/>
              </a:lnSpc>
              <a:spcBef>
                <a:spcPts val="1000"/>
              </a:spcBef>
              <a:spcAft>
                <a:spcPts val="0"/>
              </a:spcAft>
              <a:buClr>
                <a:schemeClr val="lt2"/>
              </a:buClr>
              <a:buSzPts val="1300"/>
              <a:buFont typeface="Open Sans Light"/>
              <a:buNone/>
              <a:defRPr b="0" i="1" sz="1300" u="none" cap="none" strike="noStrike">
                <a:solidFill>
                  <a:schemeClr val="lt2"/>
                </a:solidFill>
                <a:latin typeface="Open Sans Light"/>
                <a:ea typeface="Open Sans Light"/>
                <a:cs typeface="Open Sans Light"/>
                <a:sym typeface="Open Sans Light"/>
              </a:defRPr>
            </a:lvl1pPr>
            <a:lvl2pPr lvl="1" marR="0" rtl="0" algn="l">
              <a:lnSpc>
                <a:spcPct val="100000"/>
              </a:lnSpc>
              <a:spcBef>
                <a:spcPts val="1000"/>
              </a:spcBef>
              <a:spcAft>
                <a:spcPts val="0"/>
              </a:spcAft>
              <a:buClr>
                <a:srgbClr val="000000"/>
              </a:buClr>
              <a:buSzPts val="1300"/>
              <a:buFont typeface="Open Sans Light"/>
              <a:buNone/>
              <a:defRPr b="0" i="1" sz="1300" u="none" cap="none" strike="noStrike">
                <a:solidFill>
                  <a:srgbClr val="000000"/>
                </a:solidFill>
                <a:latin typeface="Open Sans Light"/>
                <a:ea typeface="Open Sans Light"/>
                <a:cs typeface="Open Sans Light"/>
                <a:sym typeface="Open Sans Light"/>
              </a:defRPr>
            </a:lvl2pPr>
            <a:lvl3pPr lvl="2" marR="0" rtl="0" algn="l">
              <a:lnSpc>
                <a:spcPct val="100000"/>
              </a:lnSpc>
              <a:spcBef>
                <a:spcPts val="1000"/>
              </a:spcBef>
              <a:spcAft>
                <a:spcPts val="0"/>
              </a:spcAft>
              <a:buClr>
                <a:srgbClr val="000000"/>
              </a:buClr>
              <a:buSzPts val="1300"/>
              <a:buFont typeface="Arial"/>
              <a:buNone/>
              <a:defRPr b="0" i="1" sz="1300" u="none" cap="none" strike="noStrike">
                <a:solidFill>
                  <a:srgbClr val="000000"/>
                </a:solidFill>
                <a:latin typeface="Open Sans Light"/>
                <a:ea typeface="Open Sans Light"/>
                <a:cs typeface="Open Sans Light"/>
                <a:sym typeface="Open Sans Light"/>
              </a:defRPr>
            </a:lvl3pPr>
            <a:lvl4pPr lvl="3" marR="0" rtl="0" algn="l">
              <a:lnSpc>
                <a:spcPct val="100000"/>
              </a:lnSpc>
              <a:spcBef>
                <a:spcPts val="1000"/>
              </a:spcBef>
              <a:spcAft>
                <a:spcPts val="0"/>
              </a:spcAft>
              <a:buClr>
                <a:srgbClr val="000000"/>
              </a:buClr>
              <a:buSzPts val="1300"/>
              <a:buFont typeface="Open Sans Light"/>
              <a:buNone/>
              <a:defRPr b="0" i="1" sz="1300" u="none" cap="none" strike="noStrike">
                <a:solidFill>
                  <a:srgbClr val="000000"/>
                </a:solidFill>
                <a:latin typeface="Open Sans Light"/>
                <a:ea typeface="Open Sans Light"/>
                <a:cs typeface="Open Sans Light"/>
                <a:sym typeface="Open Sans Light"/>
              </a:defRPr>
            </a:lvl4pPr>
            <a:lvl5pPr lvl="4" marR="0" rtl="0" algn="l">
              <a:lnSpc>
                <a:spcPct val="100000"/>
              </a:lnSpc>
              <a:spcBef>
                <a:spcPts val="1000"/>
              </a:spcBef>
              <a:spcAft>
                <a:spcPts val="0"/>
              </a:spcAft>
              <a:buClr>
                <a:srgbClr val="000000"/>
              </a:buClr>
              <a:buSzPts val="1300"/>
              <a:buFont typeface="Open Sans Light"/>
              <a:buNone/>
              <a:defRPr b="0" i="1" sz="1300" u="none" cap="none" strike="noStrike">
                <a:solidFill>
                  <a:srgbClr val="000000"/>
                </a:solidFill>
                <a:latin typeface="Open Sans Light"/>
                <a:ea typeface="Open Sans Light"/>
                <a:cs typeface="Open Sans Light"/>
                <a:sym typeface="Open Sans Light"/>
              </a:defRPr>
            </a:lvl5pPr>
            <a:lvl6pPr lvl="5" marR="0" rtl="0" algn="l">
              <a:lnSpc>
                <a:spcPct val="100000"/>
              </a:lnSpc>
              <a:spcBef>
                <a:spcPts val="1000"/>
              </a:spcBef>
              <a:spcAft>
                <a:spcPts val="0"/>
              </a:spcAft>
              <a:buClr>
                <a:srgbClr val="000000"/>
              </a:buClr>
              <a:buSzPts val="1300"/>
              <a:buFont typeface="Open Sans Light"/>
              <a:buNone/>
              <a:defRPr b="0" i="1" sz="1300" u="none" cap="none" strike="noStrike">
                <a:solidFill>
                  <a:srgbClr val="000000"/>
                </a:solidFill>
                <a:latin typeface="Open Sans Light"/>
                <a:ea typeface="Open Sans Light"/>
                <a:cs typeface="Open Sans Light"/>
                <a:sym typeface="Open Sans Light"/>
              </a:defRPr>
            </a:lvl6pPr>
            <a:lvl7pPr lvl="6" marR="0" rtl="0" algn="l">
              <a:lnSpc>
                <a:spcPct val="100000"/>
              </a:lnSpc>
              <a:spcBef>
                <a:spcPts val="1000"/>
              </a:spcBef>
              <a:spcAft>
                <a:spcPts val="0"/>
              </a:spcAft>
              <a:buClr>
                <a:srgbClr val="000000"/>
              </a:buClr>
              <a:buSzPts val="1300"/>
              <a:buFont typeface="Open Sans Light"/>
              <a:buNone/>
              <a:defRPr b="0" i="1" sz="1300" u="none" cap="none" strike="noStrike">
                <a:solidFill>
                  <a:srgbClr val="000000"/>
                </a:solidFill>
                <a:latin typeface="Open Sans Light"/>
                <a:ea typeface="Open Sans Light"/>
                <a:cs typeface="Open Sans Light"/>
                <a:sym typeface="Open Sans Light"/>
              </a:defRPr>
            </a:lvl7pPr>
            <a:lvl8pPr lvl="7" marR="0" rtl="0" algn="l">
              <a:lnSpc>
                <a:spcPct val="100000"/>
              </a:lnSpc>
              <a:spcBef>
                <a:spcPts val="1000"/>
              </a:spcBef>
              <a:spcAft>
                <a:spcPts val="0"/>
              </a:spcAft>
              <a:buClr>
                <a:srgbClr val="000000"/>
              </a:buClr>
              <a:buSzPts val="1300"/>
              <a:buFont typeface="Open Sans Light"/>
              <a:buNone/>
              <a:defRPr b="0" i="1" sz="1300" u="none" cap="none" strike="noStrike">
                <a:solidFill>
                  <a:srgbClr val="000000"/>
                </a:solidFill>
                <a:latin typeface="Open Sans Light"/>
                <a:ea typeface="Open Sans Light"/>
                <a:cs typeface="Open Sans Light"/>
                <a:sym typeface="Open Sans Light"/>
              </a:defRPr>
            </a:lvl8pPr>
            <a:lvl9pPr lvl="8" marR="0" rtl="0" algn="l">
              <a:lnSpc>
                <a:spcPct val="100000"/>
              </a:lnSpc>
              <a:spcBef>
                <a:spcPts val="1000"/>
              </a:spcBef>
              <a:spcAft>
                <a:spcPts val="0"/>
              </a:spcAft>
              <a:buClr>
                <a:srgbClr val="000000"/>
              </a:buClr>
              <a:buSzPts val="1300"/>
              <a:buFont typeface="Open Sans Light"/>
              <a:buNone/>
              <a:defRPr b="0" i="1" sz="1300" u="none" cap="none" strike="noStrike">
                <a:solidFill>
                  <a:srgbClr val="000000"/>
                </a:solidFill>
                <a:latin typeface="Open Sans Light"/>
                <a:ea typeface="Open Sans Light"/>
                <a:cs typeface="Open Sans Light"/>
                <a:sym typeface="Open Sans Light"/>
              </a:defRPr>
            </a:lvl9pPr>
          </a:lstStyle>
          <a:p/>
        </p:txBody>
      </p:sp>
      <p:sp>
        <p:nvSpPr>
          <p:cNvPr id="33" name="Google Shape;33;p67"/>
          <p:cNvSpPr txBox="1"/>
          <p:nvPr>
            <p:ph idx="6" type="subTitle"/>
          </p:nvPr>
        </p:nvSpPr>
        <p:spPr>
          <a:xfrm>
            <a:off x="7233800" y="1529350"/>
            <a:ext cx="3663000" cy="323400"/>
          </a:xfrm>
          <a:prstGeom prst="rect">
            <a:avLst/>
          </a:prstGeom>
          <a:noFill/>
          <a:ln>
            <a:noFill/>
          </a:ln>
        </p:spPr>
        <p:txBody>
          <a:bodyPr anchorCtr="0" anchor="t" bIns="0" lIns="0" spcFirstLastPara="1" rIns="0" wrap="square" tIns="0">
            <a:normAutofit/>
          </a:bodyPr>
          <a:lstStyle>
            <a:lvl1pPr lvl="0" marR="0" rtl="0" algn="l">
              <a:lnSpc>
                <a:spcPct val="100000"/>
              </a:lnSpc>
              <a:spcBef>
                <a:spcPts val="1000"/>
              </a:spcBef>
              <a:spcAft>
                <a:spcPts val="0"/>
              </a:spcAft>
              <a:buClr>
                <a:schemeClr val="lt2"/>
              </a:buClr>
              <a:buSzPts val="1600"/>
              <a:buFont typeface="Arial"/>
              <a:buNone/>
              <a:defRPr b="1" i="0" sz="14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rgbClr val="000000"/>
              </a:buClr>
              <a:buSzPts val="1500"/>
              <a:buFont typeface="Arial"/>
              <a:buNone/>
              <a:defRPr b="1" i="0" sz="1500" u="none" cap="none" strike="noStrike">
                <a:solidFill>
                  <a:srgbClr val="000000"/>
                </a:solidFill>
                <a:latin typeface="Arial"/>
                <a:ea typeface="Arial"/>
                <a:cs typeface="Arial"/>
                <a:sym typeface="Arial"/>
              </a:defRPr>
            </a:lvl2pPr>
            <a:lvl3pPr lvl="2" marR="0" rtl="0" algn="l">
              <a:lnSpc>
                <a:spcPct val="100000"/>
              </a:lnSpc>
              <a:spcBef>
                <a:spcPts val="1000"/>
              </a:spcBef>
              <a:spcAft>
                <a:spcPts val="0"/>
              </a:spcAft>
              <a:buClr>
                <a:srgbClr val="000000"/>
              </a:buClr>
              <a:buSzPts val="1500"/>
              <a:buFont typeface="Open Sans"/>
              <a:buNone/>
              <a:defRPr b="1" i="0" sz="1500" u="none" cap="none" strike="noStrike">
                <a:solidFill>
                  <a:srgbClr val="000000"/>
                </a:solidFill>
                <a:latin typeface="Arial"/>
                <a:ea typeface="Arial"/>
                <a:cs typeface="Arial"/>
                <a:sym typeface="Arial"/>
              </a:defRPr>
            </a:lvl3pPr>
            <a:lvl4pPr lvl="3" marR="0" rtl="0" algn="l">
              <a:lnSpc>
                <a:spcPct val="100000"/>
              </a:lnSpc>
              <a:spcBef>
                <a:spcPts val="1000"/>
              </a:spcBef>
              <a:spcAft>
                <a:spcPts val="0"/>
              </a:spcAft>
              <a:buClr>
                <a:srgbClr val="000000"/>
              </a:buClr>
              <a:buSzPts val="1500"/>
              <a:buFont typeface="Arial"/>
              <a:buNone/>
              <a:defRPr b="1" i="0" sz="1500" u="none" cap="none" strike="noStrike">
                <a:solidFill>
                  <a:srgbClr val="000000"/>
                </a:solidFill>
                <a:latin typeface="Arial"/>
                <a:ea typeface="Arial"/>
                <a:cs typeface="Arial"/>
                <a:sym typeface="Arial"/>
              </a:defRPr>
            </a:lvl4pPr>
            <a:lvl5pPr lvl="4" marR="0" rtl="0" algn="l">
              <a:lnSpc>
                <a:spcPct val="100000"/>
              </a:lnSpc>
              <a:spcBef>
                <a:spcPts val="1000"/>
              </a:spcBef>
              <a:spcAft>
                <a:spcPts val="0"/>
              </a:spcAft>
              <a:buClr>
                <a:srgbClr val="000000"/>
              </a:buClr>
              <a:buSzPts val="1500"/>
              <a:buFont typeface="Arial"/>
              <a:buNone/>
              <a:defRPr b="1" i="0" sz="1500" u="none" cap="none" strike="noStrike">
                <a:solidFill>
                  <a:srgbClr val="000000"/>
                </a:solidFill>
                <a:latin typeface="Arial"/>
                <a:ea typeface="Arial"/>
                <a:cs typeface="Arial"/>
                <a:sym typeface="Arial"/>
              </a:defRPr>
            </a:lvl5pPr>
            <a:lvl6pPr lvl="5" marR="0" rtl="0" algn="l">
              <a:lnSpc>
                <a:spcPct val="100000"/>
              </a:lnSpc>
              <a:spcBef>
                <a:spcPts val="1000"/>
              </a:spcBef>
              <a:spcAft>
                <a:spcPts val="0"/>
              </a:spcAft>
              <a:buClr>
                <a:srgbClr val="000000"/>
              </a:buClr>
              <a:buSzPts val="1500"/>
              <a:buFont typeface="Arial"/>
              <a:buNone/>
              <a:defRPr b="1" i="0" sz="1500" u="none" cap="none" strike="noStrike">
                <a:solidFill>
                  <a:srgbClr val="000000"/>
                </a:solidFill>
                <a:latin typeface="Arial"/>
                <a:ea typeface="Arial"/>
                <a:cs typeface="Arial"/>
                <a:sym typeface="Arial"/>
              </a:defRPr>
            </a:lvl6pPr>
            <a:lvl7pPr lvl="6" marR="0" rtl="0" algn="l">
              <a:lnSpc>
                <a:spcPct val="100000"/>
              </a:lnSpc>
              <a:spcBef>
                <a:spcPts val="1000"/>
              </a:spcBef>
              <a:spcAft>
                <a:spcPts val="0"/>
              </a:spcAft>
              <a:buClr>
                <a:srgbClr val="000000"/>
              </a:buClr>
              <a:buSzPts val="1500"/>
              <a:buFont typeface="Arial"/>
              <a:buNone/>
              <a:defRPr b="1" i="0" sz="1500" u="none" cap="none" strike="noStrike">
                <a:solidFill>
                  <a:srgbClr val="000000"/>
                </a:solidFill>
                <a:latin typeface="Arial"/>
                <a:ea typeface="Arial"/>
                <a:cs typeface="Arial"/>
                <a:sym typeface="Arial"/>
              </a:defRPr>
            </a:lvl7pPr>
            <a:lvl8pPr lvl="7" marR="0" rtl="0" algn="l">
              <a:lnSpc>
                <a:spcPct val="100000"/>
              </a:lnSpc>
              <a:spcBef>
                <a:spcPts val="1000"/>
              </a:spcBef>
              <a:spcAft>
                <a:spcPts val="0"/>
              </a:spcAft>
              <a:buClr>
                <a:srgbClr val="000000"/>
              </a:buClr>
              <a:buSzPts val="1500"/>
              <a:buFont typeface="Arial"/>
              <a:buNone/>
              <a:defRPr b="1" i="0" sz="1500" u="none" cap="none" strike="noStrike">
                <a:solidFill>
                  <a:srgbClr val="000000"/>
                </a:solidFill>
                <a:latin typeface="Arial"/>
                <a:ea typeface="Arial"/>
                <a:cs typeface="Arial"/>
                <a:sym typeface="Arial"/>
              </a:defRPr>
            </a:lvl8pPr>
            <a:lvl9pPr lvl="8" marR="0" rtl="0" algn="l">
              <a:lnSpc>
                <a:spcPct val="100000"/>
              </a:lnSpc>
              <a:spcBef>
                <a:spcPts val="1000"/>
              </a:spcBef>
              <a:spcAft>
                <a:spcPts val="0"/>
              </a:spcAft>
              <a:buClr>
                <a:srgbClr val="000000"/>
              </a:buClr>
              <a:buSzPts val="1500"/>
              <a:buFont typeface="Arial"/>
              <a:buNone/>
              <a:defRPr b="1" i="0" sz="15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sp>
        <p:nvSpPr>
          <p:cNvPr id="35" name="Google Shape;35;p72"/>
          <p:cNvSpPr txBox="1"/>
          <p:nvPr>
            <p:ph type="title"/>
          </p:nvPr>
        </p:nvSpPr>
        <p:spPr>
          <a:xfrm>
            <a:off x="305650" y="351025"/>
            <a:ext cx="10615800" cy="701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2"/>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 name="Google Shape;36;p72"/>
          <p:cNvSpPr txBox="1"/>
          <p:nvPr>
            <p:ph idx="1" type="body"/>
          </p:nvPr>
        </p:nvSpPr>
        <p:spPr>
          <a:xfrm>
            <a:off x="408600" y="1148575"/>
            <a:ext cx="11376000" cy="5160300"/>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0"/>
              </a:spcBef>
              <a:spcAft>
                <a:spcPts val="0"/>
              </a:spcAft>
              <a:buClr>
                <a:schemeClr val="dk1"/>
              </a:buClr>
              <a:buSzPts val="1600"/>
              <a:buFont typeface="Arial"/>
              <a:buNone/>
              <a:defRPr b="0" i="0" sz="1600" u="none" cap="none" strike="noStrike">
                <a:solidFill>
                  <a:schemeClr val="dk1"/>
                </a:solidFill>
                <a:latin typeface="Open Sans"/>
                <a:ea typeface="Open Sans"/>
                <a:cs typeface="Open Sans"/>
                <a:sym typeface="Open Sans"/>
              </a:defRPr>
            </a:lvl1pPr>
            <a:lvl2pPr indent="-330200" lvl="1" marL="9144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2pPr>
            <a:lvl3pPr indent="-330200" lvl="2" marL="1371600" marR="0" rtl="0" algn="l">
              <a:lnSpc>
                <a:spcPct val="120000"/>
              </a:lnSpc>
              <a:spcBef>
                <a:spcPts val="1000"/>
              </a:spcBef>
              <a:spcAft>
                <a:spcPts val="0"/>
              </a:spcAft>
              <a:buClr>
                <a:schemeClr val="dk1"/>
              </a:buClr>
              <a:buSzPts val="1600"/>
              <a:buFont typeface="Open Sans Light"/>
              <a:buChar char="–"/>
              <a:defRPr b="0" i="0" sz="1600" u="none" cap="none" strike="noStrike">
                <a:solidFill>
                  <a:schemeClr val="dk1"/>
                </a:solidFill>
                <a:latin typeface="Open Sans"/>
                <a:ea typeface="Open Sans"/>
                <a:cs typeface="Open Sans"/>
                <a:sym typeface="Open Sans"/>
              </a:defRPr>
            </a:lvl3pPr>
            <a:lvl4pPr indent="-330200" lvl="3" marL="18288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4pPr>
            <a:lvl5pPr indent="-330200" lvl="4" marL="22860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Open Sans"/>
                <a:ea typeface="Open Sans"/>
                <a:cs typeface="Open Sans"/>
                <a:sym typeface="Open Sans"/>
              </a:defRPr>
            </a:lvl5pPr>
            <a:lvl6pPr indent="-330200" lvl="5" marL="27432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20000"/>
              </a:lnSpc>
              <a:spcBef>
                <a:spcPts val="10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howMasterSp="0">
  <p:cSld name="Section Title">
    <p:bg>
      <p:bgPr>
        <a:gradFill>
          <a:gsLst>
            <a:gs pos="0">
              <a:schemeClr val="lt2"/>
            </a:gs>
            <a:gs pos="100000">
              <a:schemeClr val="lt2"/>
            </a:gs>
          </a:gsLst>
          <a:lin ang="3599321" scaled="0"/>
        </a:gradFill>
      </p:bgPr>
    </p:bg>
    <p:spTree>
      <p:nvGrpSpPr>
        <p:cNvPr id="37" name="Shape 37"/>
        <p:cNvGrpSpPr/>
        <p:nvPr/>
      </p:nvGrpSpPr>
      <p:grpSpPr>
        <a:xfrm>
          <a:off x="0" y="0"/>
          <a:ext cx="0" cy="0"/>
          <a:chOff x="0" y="0"/>
          <a:chExt cx="0" cy="0"/>
        </a:xfrm>
      </p:grpSpPr>
      <p:sp>
        <p:nvSpPr>
          <p:cNvPr id="38" name="Google Shape;38;p71"/>
          <p:cNvSpPr txBox="1"/>
          <p:nvPr>
            <p:ph type="title"/>
          </p:nvPr>
        </p:nvSpPr>
        <p:spPr>
          <a:xfrm>
            <a:off x="229022" y="3082264"/>
            <a:ext cx="11733900" cy="9948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lt1"/>
              </a:buClr>
              <a:buSzPts val="3000"/>
              <a:buFont typeface="Open Sans"/>
              <a:buNone/>
              <a:defRPr sz="3000">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39" name="Google Shape;39;p71"/>
          <p:cNvPicPr preferRelativeResize="0"/>
          <p:nvPr/>
        </p:nvPicPr>
        <p:blipFill rotWithShape="1">
          <a:blip r:embed="rId2">
            <a:alphaModFix/>
          </a:blip>
          <a:srcRect b="0" l="0" r="0" t="0"/>
          <a:stretch/>
        </p:blipFill>
        <p:spPr>
          <a:xfrm>
            <a:off x="11148693" y="6339746"/>
            <a:ext cx="727350" cy="33665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showMasterSp="0">
  <p:cSld name="1_Section Title">
    <p:bg>
      <p:bgPr>
        <a:solidFill>
          <a:schemeClr val="lt1"/>
        </a:solidFill>
      </p:bgPr>
    </p:bg>
    <p:spTree>
      <p:nvGrpSpPr>
        <p:cNvPr id="40" name="Shape 40"/>
        <p:cNvGrpSpPr/>
        <p:nvPr/>
      </p:nvGrpSpPr>
      <p:grpSpPr>
        <a:xfrm>
          <a:off x="0" y="0"/>
          <a:ext cx="0" cy="0"/>
          <a:chOff x="0" y="0"/>
          <a:chExt cx="0" cy="0"/>
        </a:xfrm>
      </p:grpSpPr>
      <p:sp>
        <p:nvSpPr>
          <p:cNvPr id="41" name="Google Shape;41;p65"/>
          <p:cNvSpPr txBox="1"/>
          <p:nvPr>
            <p:ph type="title"/>
          </p:nvPr>
        </p:nvSpPr>
        <p:spPr>
          <a:xfrm>
            <a:off x="229022" y="3746500"/>
            <a:ext cx="11733900" cy="9948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2"/>
              </a:buClr>
              <a:buSzPts val="3000"/>
              <a:buFont typeface="Open Sans"/>
              <a:buNone/>
              <a:defRPr sz="3000">
                <a:solidFill>
                  <a:schemeClr val="dk2"/>
                </a:solidFill>
              </a:defRPr>
            </a:lvl1pPr>
            <a:lvl2pPr lvl="1" rtl="0" algn="l">
              <a:lnSpc>
                <a:spcPct val="100000"/>
              </a:lnSpc>
              <a:spcBef>
                <a:spcPts val="0"/>
              </a:spcBef>
              <a:spcAft>
                <a:spcPts val="0"/>
              </a:spcAft>
              <a:buClr>
                <a:schemeClr val="dk2"/>
              </a:buClr>
              <a:buSzPts val="1400"/>
              <a:buNone/>
              <a:defRPr>
                <a:solidFill>
                  <a:schemeClr val="dk2"/>
                </a:solidFill>
              </a:defRPr>
            </a:lvl2pPr>
            <a:lvl3pPr lvl="2" rtl="0" algn="l">
              <a:lnSpc>
                <a:spcPct val="100000"/>
              </a:lnSpc>
              <a:spcBef>
                <a:spcPts val="0"/>
              </a:spcBef>
              <a:spcAft>
                <a:spcPts val="0"/>
              </a:spcAft>
              <a:buClr>
                <a:schemeClr val="dk2"/>
              </a:buClr>
              <a:buSzPts val="1400"/>
              <a:buNone/>
              <a:defRPr>
                <a:solidFill>
                  <a:schemeClr val="dk2"/>
                </a:solidFill>
              </a:defRPr>
            </a:lvl3pPr>
            <a:lvl4pPr lvl="3" rtl="0" algn="l">
              <a:lnSpc>
                <a:spcPct val="100000"/>
              </a:lnSpc>
              <a:spcBef>
                <a:spcPts val="0"/>
              </a:spcBef>
              <a:spcAft>
                <a:spcPts val="0"/>
              </a:spcAft>
              <a:buClr>
                <a:schemeClr val="dk2"/>
              </a:buClr>
              <a:buSzPts val="1400"/>
              <a:buNone/>
              <a:defRPr>
                <a:solidFill>
                  <a:schemeClr val="dk2"/>
                </a:solidFill>
              </a:defRPr>
            </a:lvl4pPr>
            <a:lvl5pPr lvl="4" rtl="0" algn="l">
              <a:lnSpc>
                <a:spcPct val="100000"/>
              </a:lnSpc>
              <a:spcBef>
                <a:spcPts val="0"/>
              </a:spcBef>
              <a:spcAft>
                <a:spcPts val="0"/>
              </a:spcAft>
              <a:buClr>
                <a:schemeClr val="dk2"/>
              </a:buClr>
              <a:buSzPts val="1400"/>
              <a:buNone/>
              <a:defRPr>
                <a:solidFill>
                  <a:schemeClr val="dk2"/>
                </a:solidFill>
              </a:defRPr>
            </a:lvl5pPr>
            <a:lvl6pPr lvl="5" rtl="0" algn="l">
              <a:lnSpc>
                <a:spcPct val="100000"/>
              </a:lnSpc>
              <a:spcBef>
                <a:spcPts val="0"/>
              </a:spcBef>
              <a:spcAft>
                <a:spcPts val="0"/>
              </a:spcAft>
              <a:buClr>
                <a:schemeClr val="dk2"/>
              </a:buClr>
              <a:buSzPts val="1400"/>
              <a:buNone/>
              <a:defRPr>
                <a:solidFill>
                  <a:schemeClr val="dk2"/>
                </a:solidFill>
              </a:defRPr>
            </a:lvl6pPr>
            <a:lvl7pPr lvl="6" rtl="0" algn="l">
              <a:lnSpc>
                <a:spcPct val="100000"/>
              </a:lnSpc>
              <a:spcBef>
                <a:spcPts val="0"/>
              </a:spcBef>
              <a:spcAft>
                <a:spcPts val="0"/>
              </a:spcAft>
              <a:buClr>
                <a:schemeClr val="dk2"/>
              </a:buClr>
              <a:buSzPts val="1400"/>
              <a:buNone/>
              <a:defRPr>
                <a:solidFill>
                  <a:schemeClr val="dk2"/>
                </a:solidFill>
              </a:defRPr>
            </a:lvl7pPr>
            <a:lvl8pPr lvl="7" rtl="0" algn="l">
              <a:lnSpc>
                <a:spcPct val="100000"/>
              </a:lnSpc>
              <a:spcBef>
                <a:spcPts val="0"/>
              </a:spcBef>
              <a:spcAft>
                <a:spcPts val="0"/>
              </a:spcAft>
              <a:buClr>
                <a:schemeClr val="dk2"/>
              </a:buClr>
              <a:buSzPts val="1400"/>
              <a:buNone/>
              <a:defRPr>
                <a:solidFill>
                  <a:schemeClr val="dk2"/>
                </a:solidFill>
              </a:defRPr>
            </a:lvl8pPr>
            <a:lvl9pPr lvl="8" rtl="0" algn="l">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bjectives" showMasterSp="0">
  <p:cSld name="2_Objectives">
    <p:bg>
      <p:bgPr>
        <a:gradFill>
          <a:gsLst>
            <a:gs pos="0">
              <a:schemeClr val="lt2"/>
            </a:gs>
            <a:gs pos="100000">
              <a:schemeClr val="lt2"/>
            </a:gs>
          </a:gsLst>
          <a:lin ang="3599321" scaled="0"/>
        </a:gradFill>
      </p:bgPr>
    </p:bg>
    <p:spTree>
      <p:nvGrpSpPr>
        <p:cNvPr id="42" name="Shape 42"/>
        <p:cNvGrpSpPr/>
        <p:nvPr/>
      </p:nvGrpSpPr>
      <p:grpSpPr>
        <a:xfrm>
          <a:off x="0" y="0"/>
          <a:ext cx="0" cy="0"/>
          <a:chOff x="0" y="0"/>
          <a:chExt cx="0" cy="0"/>
        </a:xfrm>
      </p:grpSpPr>
      <p:sp>
        <p:nvSpPr>
          <p:cNvPr id="43" name="Google Shape;43;p74"/>
          <p:cNvSpPr txBox="1"/>
          <p:nvPr>
            <p:ph idx="1" type="body"/>
          </p:nvPr>
        </p:nvSpPr>
        <p:spPr>
          <a:xfrm>
            <a:off x="767020" y="2240740"/>
            <a:ext cx="3362400" cy="1327500"/>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1000"/>
              </a:spcBef>
              <a:spcAft>
                <a:spcPts val="0"/>
              </a:spcAft>
              <a:buClr>
                <a:schemeClr val="lt1"/>
              </a:buClr>
              <a:buSzPts val="1600"/>
              <a:buFont typeface="Open Sans"/>
              <a:buNone/>
              <a:defRPr b="0" i="0" sz="1400" u="none" cap="none" strike="noStrike">
                <a:solidFill>
                  <a:schemeClr val="lt1"/>
                </a:solidFill>
                <a:latin typeface="Arial"/>
                <a:ea typeface="Arial"/>
                <a:cs typeface="Arial"/>
                <a:sym typeface="Arial"/>
              </a:defRPr>
            </a:lvl1pPr>
            <a:lvl2pPr indent="-330200" lvl="1" marL="914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2pPr>
            <a:lvl3pPr indent="-330200" lvl="2" marL="1371600" marR="0" rtl="0" algn="l">
              <a:lnSpc>
                <a:spcPct val="120000"/>
              </a:lnSpc>
              <a:spcBef>
                <a:spcPts val="1000"/>
              </a:spcBef>
              <a:spcAft>
                <a:spcPts val="0"/>
              </a:spcAft>
              <a:buClr>
                <a:schemeClr val="lt1"/>
              </a:buClr>
              <a:buSzPts val="1600"/>
              <a:buFont typeface="Arial"/>
              <a:buChar char="–"/>
              <a:defRPr b="0" i="0" sz="1400" u="none" cap="none" strike="noStrike">
                <a:solidFill>
                  <a:schemeClr val="lt1"/>
                </a:solidFill>
                <a:latin typeface="Arial"/>
                <a:ea typeface="Arial"/>
                <a:cs typeface="Arial"/>
                <a:sym typeface="Arial"/>
              </a:defRPr>
            </a:lvl3pPr>
            <a:lvl4pPr indent="-330200" lvl="3" marL="18288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4pPr>
            <a:lvl5pPr indent="-330200" lvl="4" marL="22860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5pPr>
            <a:lvl6pPr indent="-330200" lvl="5" marL="27432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6pPr>
            <a:lvl7pPr indent="-330200" lvl="6" marL="3200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7pPr>
            <a:lvl8pPr indent="-330200" lvl="7" marL="36576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8pPr>
            <a:lvl9pPr indent="-330200" lvl="8" marL="4114800" marR="0" rtl="0" algn="l">
              <a:lnSpc>
                <a:spcPct val="120000"/>
              </a:lnSpc>
              <a:spcBef>
                <a:spcPts val="1000"/>
              </a:spcBef>
              <a:spcAft>
                <a:spcPts val="100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44" name="Google Shape;44;p74"/>
          <p:cNvSpPr txBox="1"/>
          <p:nvPr>
            <p:ph type="title"/>
          </p:nvPr>
        </p:nvSpPr>
        <p:spPr>
          <a:xfrm>
            <a:off x="305650" y="351025"/>
            <a:ext cx="10615500" cy="701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2400"/>
              <a:buFont typeface="Open Sans"/>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 name="Google Shape;45;p74"/>
          <p:cNvSpPr txBox="1"/>
          <p:nvPr/>
        </p:nvSpPr>
        <p:spPr>
          <a:xfrm>
            <a:off x="305652" y="6384932"/>
            <a:ext cx="31356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5A5A5"/>
                </a:solidFill>
                <a:latin typeface="Open Sans"/>
                <a:ea typeface="Open Sans"/>
                <a:cs typeface="Open Sans"/>
                <a:sym typeface="Open Sans"/>
              </a:rPr>
              <a:t>Corporate Finance Institute®</a:t>
            </a:r>
            <a:endParaRPr b="0" i="0" sz="1000" u="none" cap="none" strike="noStrike">
              <a:solidFill>
                <a:srgbClr val="A5A5A5"/>
              </a:solidFill>
              <a:latin typeface="Arial"/>
              <a:ea typeface="Arial"/>
              <a:cs typeface="Arial"/>
              <a:sym typeface="Arial"/>
            </a:endParaRPr>
          </a:p>
        </p:txBody>
      </p:sp>
      <p:sp>
        <p:nvSpPr>
          <p:cNvPr id="46" name="Google Shape;46;p74"/>
          <p:cNvSpPr txBox="1"/>
          <p:nvPr>
            <p:ph idx="2" type="body"/>
          </p:nvPr>
        </p:nvSpPr>
        <p:spPr>
          <a:xfrm>
            <a:off x="4414833" y="2240740"/>
            <a:ext cx="3362400" cy="1327500"/>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1000"/>
              </a:spcBef>
              <a:spcAft>
                <a:spcPts val="0"/>
              </a:spcAft>
              <a:buClr>
                <a:schemeClr val="lt1"/>
              </a:buClr>
              <a:buSzPts val="1600"/>
              <a:buFont typeface="Open Sans"/>
              <a:buNone/>
              <a:defRPr b="0" i="0" sz="1400" u="none" cap="none" strike="noStrike">
                <a:solidFill>
                  <a:schemeClr val="lt1"/>
                </a:solidFill>
                <a:latin typeface="Arial"/>
                <a:ea typeface="Arial"/>
                <a:cs typeface="Arial"/>
                <a:sym typeface="Arial"/>
              </a:defRPr>
            </a:lvl1pPr>
            <a:lvl2pPr indent="-330200" lvl="1" marL="914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2pPr>
            <a:lvl3pPr indent="-330200" lvl="2" marL="1371600" marR="0" rtl="0" algn="l">
              <a:lnSpc>
                <a:spcPct val="120000"/>
              </a:lnSpc>
              <a:spcBef>
                <a:spcPts val="1000"/>
              </a:spcBef>
              <a:spcAft>
                <a:spcPts val="0"/>
              </a:spcAft>
              <a:buClr>
                <a:schemeClr val="lt1"/>
              </a:buClr>
              <a:buSzPts val="1600"/>
              <a:buFont typeface="Arial"/>
              <a:buChar char="–"/>
              <a:defRPr b="0" i="0" sz="1400" u="none" cap="none" strike="noStrike">
                <a:solidFill>
                  <a:schemeClr val="lt1"/>
                </a:solidFill>
                <a:latin typeface="Arial"/>
                <a:ea typeface="Arial"/>
                <a:cs typeface="Arial"/>
                <a:sym typeface="Arial"/>
              </a:defRPr>
            </a:lvl3pPr>
            <a:lvl4pPr indent="-330200" lvl="3" marL="18288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4pPr>
            <a:lvl5pPr indent="-330200" lvl="4" marL="22860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5pPr>
            <a:lvl6pPr indent="-330200" lvl="5" marL="27432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6pPr>
            <a:lvl7pPr indent="-330200" lvl="6" marL="3200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7pPr>
            <a:lvl8pPr indent="-330200" lvl="7" marL="36576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8pPr>
            <a:lvl9pPr indent="-330200" lvl="8" marL="4114800" marR="0" rtl="0" algn="l">
              <a:lnSpc>
                <a:spcPct val="120000"/>
              </a:lnSpc>
              <a:spcBef>
                <a:spcPts val="1000"/>
              </a:spcBef>
              <a:spcAft>
                <a:spcPts val="100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47" name="Google Shape;47;p74"/>
          <p:cNvSpPr txBox="1"/>
          <p:nvPr>
            <p:ph idx="3" type="body"/>
          </p:nvPr>
        </p:nvSpPr>
        <p:spPr>
          <a:xfrm>
            <a:off x="8062646" y="2240740"/>
            <a:ext cx="3362400" cy="1327500"/>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1000"/>
              </a:spcBef>
              <a:spcAft>
                <a:spcPts val="0"/>
              </a:spcAft>
              <a:buClr>
                <a:schemeClr val="lt1"/>
              </a:buClr>
              <a:buSzPts val="1600"/>
              <a:buFont typeface="Open Sans"/>
              <a:buNone/>
              <a:defRPr b="0" i="0" sz="1400" u="none" cap="none" strike="noStrike">
                <a:solidFill>
                  <a:schemeClr val="lt1"/>
                </a:solidFill>
                <a:latin typeface="Arial"/>
                <a:ea typeface="Arial"/>
                <a:cs typeface="Arial"/>
                <a:sym typeface="Arial"/>
              </a:defRPr>
            </a:lvl1pPr>
            <a:lvl2pPr indent="-330200" lvl="1" marL="914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2pPr>
            <a:lvl3pPr indent="-330200" lvl="2" marL="1371600" marR="0" rtl="0" algn="l">
              <a:lnSpc>
                <a:spcPct val="120000"/>
              </a:lnSpc>
              <a:spcBef>
                <a:spcPts val="1000"/>
              </a:spcBef>
              <a:spcAft>
                <a:spcPts val="0"/>
              </a:spcAft>
              <a:buClr>
                <a:schemeClr val="lt1"/>
              </a:buClr>
              <a:buSzPts val="1600"/>
              <a:buFont typeface="Arial"/>
              <a:buChar char="–"/>
              <a:defRPr b="0" i="0" sz="1400" u="none" cap="none" strike="noStrike">
                <a:solidFill>
                  <a:schemeClr val="lt1"/>
                </a:solidFill>
                <a:latin typeface="Arial"/>
                <a:ea typeface="Arial"/>
                <a:cs typeface="Arial"/>
                <a:sym typeface="Arial"/>
              </a:defRPr>
            </a:lvl3pPr>
            <a:lvl4pPr indent="-330200" lvl="3" marL="18288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4pPr>
            <a:lvl5pPr indent="-330200" lvl="4" marL="22860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5pPr>
            <a:lvl6pPr indent="-330200" lvl="5" marL="27432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6pPr>
            <a:lvl7pPr indent="-330200" lvl="6" marL="3200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7pPr>
            <a:lvl8pPr indent="-330200" lvl="7" marL="36576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8pPr>
            <a:lvl9pPr indent="-330200" lvl="8" marL="4114800" marR="0" rtl="0" algn="l">
              <a:lnSpc>
                <a:spcPct val="120000"/>
              </a:lnSpc>
              <a:spcBef>
                <a:spcPts val="1000"/>
              </a:spcBef>
              <a:spcAft>
                <a:spcPts val="100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48" name="Google Shape;48;p74"/>
          <p:cNvSpPr txBox="1"/>
          <p:nvPr>
            <p:ph idx="4" type="body"/>
          </p:nvPr>
        </p:nvSpPr>
        <p:spPr>
          <a:xfrm>
            <a:off x="767020" y="1304309"/>
            <a:ext cx="698400" cy="701700"/>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1000"/>
              </a:spcBef>
              <a:spcAft>
                <a:spcPts val="0"/>
              </a:spcAft>
              <a:buClr>
                <a:schemeClr val="lt1"/>
              </a:buClr>
              <a:buSzPts val="1600"/>
              <a:buFont typeface="Open Sans"/>
              <a:buNone/>
              <a:defRPr b="0" i="0" sz="1400" u="none" cap="none" strike="noStrike">
                <a:solidFill>
                  <a:schemeClr val="lt1"/>
                </a:solidFill>
                <a:latin typeface="Arial"/>
                <a:ea typeface="Arial"/>
                <a:cs typeface="Arial"/>
                <a:sym typeface="Arial"/>
              </a:defRPr>
            </a:lvl1pPr>
            <a:lvl2pPr indent="-330200" lvl="1" marL="914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2pPr>
            <a:lvl3pPr indent="-330200" lvl="2" marL="1371600" marR="0" rtl="0" algn="l">
              <a:lnSpc>
                <a:spcPct val="120000"/>
              </a:lnSpc>
              <a:spcBef>
                <a:spcPts val="1000"/>
              </a:spcBef>
              <a:spcAft>
                <a:spcPts val="0"/>
              </a:spcAft>
              <a:buClr>
                <a:schemeClr val="lt1"/>
              </a:buClr>
              <a:buSzPts val="1600"/>
              <a:buFont typeface="Arial"/>
              <a:buChar char="–"/>
              <a:defRPr b="0" i="0" sz="1400" u="none" cap="none" strike="noStrike">
                <a:solidFill>
                  <a:schemeClr val="lt1"/>
                </a:solidFill>
                <a:latin typeface="Arial"/>
                <a:ea typeface="Arial"/>
                <a:cs typeface="Arial"/>
                <a:sym typeface="Arial"/>
              </a:defRPr>
            </a:lvl3pPr>
            <a:lvl4pPr indent="-330200" lvl="3" marL="18288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4pPr>
            <a:lvl5pPr indent="-330200" lvl="4" marL="22860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5pPr>
            <a:lvl6pPr indent="-330200" lvl="5" marL="27432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6pPr>
            <a:lvl7pPr indent="-330200" lvl="6" marL="3200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7pPr>
            <a:lvl8pPr indent="-330200" lvl="7" marL="36576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8pPr>
            <a:lvl9pPr indent="-330200" lvl="8" marL="4114800" marR="0" rtl="0" algn="l">
              <a:lnSpc>
                <a:spcPct val="120000"/>
              </a:lnSpc>
              <a:spcBef>
                <a:spcPts val="1000"/>
              </a:spcBef>
              <a:spcAft>
                <a:spcPts val="100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49" name="Google Shape;49;p74"/>
          <p:cNvSpPr txBox="1"/>
          <p:nvPr>
            <p:ph idx="5" type="body"/>
          </p:nvPr>
        </p:nvSpPr>
        <p:spPr>
          <a:xfrm>
            <a:off x="4414833" y="1304309"/>
            <a:ext cx="698400" cy="701700"/>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1000"/>
              </a:spcBef>
              <a:spcAft>
                <a:spcPts val="0"/>
              </a:spcAft>
              <a:buClr>
                <a:schemeClr val="lt1"/>
              </a:buClr>
              <a:buSzPts val="1600"/>
              <a:buFont typeface="Open Sans"/>
              <a:buNone/>
              <a:defRPr b="0" i="0" sz="1400" u="none" cap="none" strike="noStrike">
                <a:solidFill>
                  <a:schemeClr val="lt1"/>
                </a:solidFill>
                <a:latin typeface="Arial"/>
                <a:ea typeface="Arial"/>
                <a:cs typeface="Arial"/>
                <a:sym typeface="Arial"/>
              </a:defRPr>
            </a:lvl1pPr>
            <a:lvl2pPr indent="-330200" lvl="1" marL="914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2pPr>
            <a:lvl3pPr indent="-330200" lvl="2" marL="1371600" marR="0" rtl="0" algn="l">
              <a:lnSpc>
                <a:spcPct val="120000"/>
              </a:lnSpc>
              <a:spcBef>
                <a:spcPts val="1000"/>
              </a:spcBef>
              <a:spcAft>
                <a:spcPts val="0"/>
              </a:spcAft>
              <a:buClr>
                <a:schemeClr val="lt1"/>
              </a:buClr>
              <a:buSzPts val="1600"/>
              <a:buFont typeface="Arial"/>
              <a:buChar char="–"/>
              <a:defRPr b="0" i="0" sz="1400" u="none" cap="none" strike="noStrike">
                <a:solidFill>
                  <a:schemeClr val="lt1"/>
                </a:solidFill>
                <a:latin typeface="Arial"/>
                <a:ea typeface="Arial"/>
                <a:cs typeface="Arial"/>
                <a:sym typeface="Arial"/>
              </a:defRPr>
            </a:lvl3pPr>
            <a:lvl4pPr indent="-330200" lvl="3" marL="18288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4pPr>
            <a:lvl5pPr indent="-330200" lvl="4" marL="22860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5pPr>
            <a:lvl6pPr indent="-330200" lvl="5" marL="27432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6pPr>
            <a:lvl7pPr indent="-330200" lvl="6" marL="3200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7pPr>
            <a:lvl8pPr indent="-330200" lvl="7" marL="36576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8pPr>
            <a:lvl9pPr indent="-330200" lvl="8" marL="4114800" marR="0" rtl="0" algn="l">
              <a:lnSpc>
                <a:spcPct val="120000"/>
              </a:lnSpc>
              <a:spcBef>
                <a:spcPts val="1000"/>
              </a:spcBef>
              <a:spcAft>
                <a:spcPts val="100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50" name="Google Shape;50;p74"/>
          <p:cNvSpPr txBox="1"/>
          <p:nvPr>
            <p:ph idx="6" type="body"/>
          </p:nvPr>
        </p:nvSpPr>
        <p:spPr>
          <a:xfrm>
            <a:off x="8062646" y="1304309"/>
            <a:ext cx="698400" cy="701700"/>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1000"/>
              </a:spcBef>
              <a:spcAft>
                <a:spcPts val="0"/>
              </a:spcAft>
              <a:buClr>
                <a:schemeClr val="lt1"/>
              </a:buClr>
              <a:buSzPts val="1600"/>
              <a:buFont typeface="Open Sans"/>
              <a:buNone/>
              <a:defRPr b="0" i="0" sz="1400" u="none" cap="none" strike="noStrike">
                <a:solidFill>
                  <a:schemeClr val="lt1"/>
                </a:solidFill>
                <a:latin typeface="Arial"/>
                <a:ea typeface="Arial"/>
                <a:cs typeface="Arial"/>
                <a:sym typeface="Arial"/>
              </a:defRPr>
            </a:lvl1pPr>
            <a:lvl2pPr indent="-330200" lvl="1" marL="914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2pPr>
            <a:lvl3pPr indent="-330200" lvl="2" marL="1371600" marR="0" rtl="0" algn="l">
              <a:lnSpc>
                <a:spcPct val="120000"/>
              </a:lnSpc>
              <a:spcBef>
                <a:spcPts val="1000"/>
              </a:spcBef>
              <a:spcAft>
                <a:spcPts val="0"/>
              </a:spcAft>
              <a:buClr>
                <a:schemeClr val="lt1"/>
              </a:buClr>
              <a:buSzPts val="1600"/>
              <a:buFont typeface="Arial"/>
              <a:buChar char="–"/>
              <a:defRPr b="0" i="0" sz="1400" u="none" cap="none" strike="noStrike">
                <a:solidFill>
                  <a:schemeClr val="lt1"/>
                </a:solidFill>
                <a:latin typeface="Arial"/>
                <a:ea typeface="Arial"/>
                <a:cs typeface="Arial"/>
                <a:sym typeface="Arial"/>
              </a:defRPr>
            </a:lvl3pPr>
            <a:lvl4pPr indent="-330200" lvl="3" marL="18288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4pPr>
            <a:lvl5pPr indent="-330200" lvl="4" marL="22860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5pPr>
            <a:lvl6pPr indent="-330200" lvl="5" marL="27432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6pPr>
            <a:lvl7pPr indent="-330200" lvl="6" marL="3200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7pPr>
            <a:lvl8pPr indent="-330200" lvl="7" marL="36576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8pPr>
            <a:lvl9pPr indent="-330200" lvl="8" marL="4114800" marR="0" rtl="0" algn="l">
              <a:lnSpc>
                <a:spcPct val="120000"/>
              </a:lnSpc>
              <a:spcBef>
                <a:spcPts val="1000"/>
              </a:spcBef>
              <a:spcAft>
                <a:spcPts val="100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51" name="Google Shape;51;p74"/>
          <p:cNvSpPr txBox="1"/>
          <p:nvPr>
            <p:ph idx="7" type="body"/>
          </p:nvPr>
        </p:nvSpPr>
        <p:spPr>
          <a:xfrm>
            <a:off x="767020" y="4777042"/>
            <a:ext cx="3362400" cy="1327500"/>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1000"/>
              </a:spcBef>
              <a:spcAft>
                <a:spcPts val="0"/>
              </a:spcAft>
              <a:buClr>
                <a:schemeClr val="lt1"/>
              </a:buClr>
              <a:buSzPts val="1600"/>
              <a:buFont typeface="Open Sans"/>
              <a:buNone/>
              <a:defRPr b="0" i="0" sz="1400" u="none" cap="none" strike="noStrike">
                <a:solidFill>
                  <a:schemeClr val="lt1"/>
                </a:solidFill>
                <a:latin typeface="Arial"/>
                <a:ea typeface="Arial"/>
                <a:cs typeface="Arial"/>
                <a:sym typeface="Arial"/>
              </a:defRPr>
            </a:lvl1pPr>
            <a:lvl2pPr indent="-330200" lvl="1" marL="914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2pPr>
            <a:lvl3pPr indent="-330200" lvl="2" marL="1371600" marR="0" rtl="0" algn="l">
              <a:lnSpc>
                <a:spcPct val="120000"/>
              </a:lnSpc>
              <a:spcBef>
                <a:spcPts val="1000"/>
              </a:spcBef>
              <a:spcAft>
                <a:spcPts val="0"/>
              </a:spcAft>
              <a:buClr>
                <a:schemeClr val="lt1"/>
              </a:buClr>
              <a:buSzPts val="1600"/>
              <a:buFont typeface="Arial"/>
              <a:buChar char="–"/>
              <a:defRPr b="0" i="0" sz="1400" u="none" cap="none" strike="noStrike">
                <a:solidFill>
                  <a:schemeClr val="lt1"/>
                </a:solidFill>
                <a:latin typeface="Arial"/>
                <a:ea typeface="Arial"/>
                <a:cs typeface="Arial"/>
                <a:sym typeface="Arial"/>
              </a:defRPr>
            </a:lvl3pPr>
            <a:lvl4pPr indent="-330200" lvl="3" marL="18288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4pPr>
            <a:lvl5pPr indent="-330200" lvl="4" marL="22860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5pPr>
            <a:lvl6pPr indent="-330200" lvl="5" marL="27432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6pPr>
            <a:lvl7pPr indent="-330200" lvl="6" marL="3200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7pPr>
            <a:lvl8pPr indent="-330200" lvl="7" marL="36576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8pPr>
            <a:lvl9pPr indent="-330200" lvl="8" marL="4114800" marR="0" rtl="0" algn="l">
              <a:lnSpc>
                <a:spcPct val="120000"/>
              </a:lnSpc>
              <a:spcBef>
                <a:spcPts val="1000"/>
              </a:spcBef>
              <a:spcAft>
                <a:spcPts val="100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52" name="Google Shape;52;p74"/>
          <p:cNvSpPr txBox="1"/>
          <p:nvPr>
            <p:ph idx="8" type="body"/>
          </p:nvPr>
        </p:nvSpPr>
        <p:spPr>
          <a:xfrm>
            <a:off x="4414833" y="4777042"/>
            <a:ext cx="3362400" cy="1327500"/>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1000"/>
              </a:spcBef>
              <a:spcAft>
                <a:spcPts val="0"/>
              </a:spcAft>
              <a:buClr>
                <a:schemeClr val="lt1"/>
              </a:buClr>
              <a:buSzPts val="1600"/>
              <a:buFont typeface="Open Sans"/>
              <a:buNone/>
              <a:defRPr b="0" i="0" sz="1400" u="none" cap="none" strike="noStrike">
                <a:solidFill>
                  <a:schemeClr val="lt1"/>
                </a:solidFill>
                <a:latin typeface="Arial"/>
                <a:ea typeface="Arial"/>
                <a:cs typeface="Arial"/>
                <a:sym typeface="Arial"/>
              </a:defRPr>
            </a:lvl1pPr>
            <a:lvl2pPr indent="-330200" lvl="1" marL="914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2pPr>
            <a:lvl3pPr indent="-330200" lvl="2" marL="1371600" marR="0" rtl="0" algn="l">
              <a:lnSpc>
                <a:spcPct val="120000"/>
              </a:lnSpc>
              <a:spcBef>
                <a:spcPts val="1000"/>
              </a:spcBef>
              <a:spcAft>
                <a:spcPts val="0"/>
              </a:spcAft>
              <a:buClr>
                <a:schemeClr val="lt1"/>
              </a:buClr>
              <a:buSzPts val="1600"/>
              <a:buFont typeface="Arial"/>
              <a:buChar char="–"/>
              <a:defRPr b="0" i="0" sz="1400" u="none" cap="none" strike="noStrike">
                <a:solidFill>
                  <a:schemeClr val="lt1"/>
                </a:solidFill>
                <a:latin typeface="Arial"/>
                <a:ea typeface="Arial"/>
                <a:cs typeface="Arial"/>
                <a:sym typeface="Arial"/>
              </a:defRPr>
            </a:lvl3pPr>
            <a:lvl4pPr indent="-330200" lvl="3" marL="18288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4pPr>
            <a:lvl5pPr indent="-330200" lvl="4" marL="22860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5pPr>
            <a:lvl6pPr indent="-330200" lvl="5" marL="27432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6pPr>
            <a:lvl7pPr indent="-330200" lvl="6" marL="3200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7pPr>
            <a:lvl8pPr indent="-330200" lvl="7" marL="36576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8pPr>
            <a:lvl9pPr indent="-330200" lvl="8" marL="4114800" marR="0" rtl="0" algn="l">
              <a:lnSpc>
                <a:spcPct val="120000"/>
              </a:lnSpc>
              <a:spcBef>
                <a:spcPts val="1000"/>
              </a:spcBef>
              <a:spcAft>
                <a:spcPts val="100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53" name="Google Shape;53;p74"/>
          <p:cNvSpPr txBox="1"/>
          <p:nvPr>
            <p:ph idx="9" type="body"/>
          </p:nvPr>
        </p:nvSpPr>
        <p:spPr>
          <a:xfrm>
            <a:off x="8062646" y="4777042"/>
            <a:ext cx="3362400" cy="1327500"/>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1000"/>
              </a:spcBef>
              <a:spcAft>
                <a:spcPts val="0"/>
              </a:spcAft>
              <a:buClr>
                <a:schemeClr val="lt1"/>
              </a:buClr>
              <a:buSzPts val="1600"/>
              <a:buFont typeface="Open Sans"/>
              <a:buNone/>
              <a:defRPr b="0" i="0" sz="1400" u="none" cap="none" strike="noStrike">
                <a:solidFill>
                  <a:schemeClr val="lt1"/>
                </a:solidFill>
                <a:latin typeface="Arial"/>
                <a:ea typeface="Arial"/>
                <a:cs typeface="Arial"/>
                <a:sym typeface="Arial"/>
              </a:defRPr>
            </a:lvl1pPr>
            <a:lvl2pPr indent="-330200" lvl="1" marL="914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2pPr>
            <a:lvl3pPr indent="-330200" lvl="2" marL="1371600" marR="0" rtl="0" algn="l">
              <a:lnSpc>
                <a:spcPct val="120000"/>
              </a:lnSpc>
              <a:spcBef>
                <a:spcPts val="1000"/>
              </a:spcBef>
              <a:spcAft>
                <a:spcPts val="0"/>
              </a:spcAft>
              <a:buClr>
                <a:schemeClr val="lt1"/>
              </a:buClr>
              <a:buSzPts val="1600"/>
              <a:buFont typeface="Arial"/>
              <a:buChar char="–"/>
              <a:defRPr b="0" i="0" sz="1400" u="none" cap="none" strike="noStrike">
                <a:solidFill>
                  <a:schemeClr val="lt1"/>
                </a:solidFill>
                <a:latin typeface="Arial"/>
                <a:ea typeface="Arial"/>
                <a:cs typeface="Arial"/>
                <a:sym typeface="Arial"/>
              </a:defRPr>
            </a:lvl3pPr>
            <a:lvl4pPr indent="-330200" lvl="3" marL="18288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4pPr>
            <a:lvl5pPr indent="-330200" lvl="4" marL="22860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5pPr>
            <a:lvl6pPr indent="-330200" lvl="5" marL="27432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6pPr>
            <a:lvl7pPr indent="-330200" lvl="6" marL="3200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7pPr>
            <a:lvl8pPr indent="-330200" lvl="7" marL="36576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8pPr>
            <a:lvl9pPr indent="-330200" lvl="8" marL="4114800" marR="0" rtl="0" algn="l">
              <a:lnSpc>
                <a:spcPct val="120000"/>
              </a:lnSpc>
              <a:spcBef>
                <a:spcPts val="1000"/>
              </a:spcBef>
              <a:spcAft>
                <a:spcPts val="100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54" name="Google Shape;54;p74"/>
          <p:cNvSpPr txBox="1"/>
          <p:nvPr>
            <p:ph idx="13" type="body"/>
          </p:nvPr>
        </p:nvSpPr>
        <p:spPr>
          <a:xfrm>
            <a:off x="767020" y="3840611"/>
            <a:ext cx="698400" cy="701700"/>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1000"/>
              </a:spcBef>
              <a:spcAft>
                <a:spcPts val="0"/>
              </a:spcAft>
              <a:buClr>
                <a:schemeClr val="lt1"/>
              </a:buClr>
              <a:buSzPts val="1600"/>
              <a:buFont typeface="Open Sans"/>
              <a:buNone/>
              <a:defRPr b="0" i="0" sz="1400" u="none" cap="none" strike="noStrike">
                <a:solidFill>
                  <a:schemeClr val="lt1"/>
                </a:solidFill>
                <a:latin typeface="Arial"/>
                <a:ea typeface="Arial"/>
                <a:cs typeface="Arial"/>
                <a:sym typeface="Arial"/>
              </a:defRPr>
            </a:lvl1pPr>
            <a:lvl2pPr indent="-330200" lvl="1" marL="914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2pPr>
            <a:lvl3pPr indent="-330200" lvl="2" marL="1371600" marR="0" rtl="0" algn="l">
              <a:lnSpc>
                <a:spcPct val="120000"/>
              </a:lnSpc>
              <a:spcBef>
                <a:spcPts val="1000"/>
              </a:spcBef>
              <a:spcAft>
                <a:spcPts val="0"/>
              </a:spcAft>
              <a:buClr>
                <a:schemeClr val="lt1"/>
              </a:buClr>
              <a:buSzPts val="1600"/>
              <a:buFont typeface="Arial"/>
              <a:buChar char="–"/>
              <a:defRPr b="0" i="0" sz="1400" u="none" cap="none" strike="noStrike">
                <a:solidFill>
                  <a:schemeClr val="lt1"/>
                </a:solidFill>
                <a:latin typeface="Arial"/>
                <a:ea typeface="Arial"/>
                <a:cs typeface="Arial"/>
                <a:sym typeface="Arial"/>
              </a:defRPr>
            </a:lvl3pPr>
            <a:lvl4pPr indent="-330200" lvl="3" marL="18288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4pPr>
            <a:lvl5pPr indent="-330200" lvl="4" marL="22860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5pPr>
            <a:lvl6pPr indent="-330200" lvl="5" marL="27432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6pPr>
            <a:lvl7pPr indent="-330200" lvl="6" marL="3200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7pPr>
            <a:lvl8pPr indent="-330200" lvl="7" marL="36576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8pPr>
            <a:lvl9pPr indent="-330200" lvl="8" marL="4114800" marR="0" rtl="0" algn="l">
              <a:lnSpc>
                <a:spcPct val="120000"/>
              </a:lnSpc>
              <a:spcBef>
                <a:spcPts val="1000"/>
              </a:spcBef>
              <a:spcAft>
                <a:spcPts val="100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55" name="Google Shape;55;p74"/>
          <p:cNvSpPr txBox="1"/>
          <p:nvPr>
            <p:ph idx="14" type="body"/>
          </p:nvPr>
        </p:nvSpPr>
        <p:spPr>
          <a:xfrm>
            <a:off x="4414833" y="3840611"/>
            <a:ext cx="698400" cy="701700"/>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1000"/>
              </a:spcBef>
              <a:spcAft>
                <a:spcPts val="0"/>
              </a:spcAft>
              <a:buClr>
                <a:schemeClr val="lt1"/>
              </a:buClr>
              <a:buSzPts val="1600"/>
              <a:buFont typeface="Open Sans"/>
              <a:buNone/>
              <a:defRPr b="0" i="0" sz="1400" u="none" cap="none" strike="noStrike">
                <a:solidFill>
                  <a:schemeClr val="lt1"/>
                </a:solidFill>
                <a:latin typeface="Arial"/>
                <a:ea typeface="Arial"/>
                <a:cs typeface="Arial"/>
                <a:sym typeface="Arial"/>
              </a:defRPr>
            </a:lvl1pPr>
            <a:lvl2pPr indent="-330200" lvl="1" marL="914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2pPr>
            <a:lvl3pPr indent="-330200" lvl="2" marL="1371600" marR="0" rtl="0" algn="l">
              <a:lnSpc>
                <a:spcPct val="120000"/>
              </a:lnSpc>
              <a:spcBef>
                <a:spcPts val="1000"/>
              </a:spcBef>
              <a:spcAft>
                <a:spcPts val="0"/>
              </a:spcAft>
              <a:buClr>
                <a:schemeClr val="lt1"/>
              </a:buClr>
              <a:buSzPts val="1600"/>
              <a:buFont typeface="Arial"/>
              <a:buChar char="–"/>
              <a:defRPr b="0" i="0" sz="1400" u="none" cap="none" strike="noStrike">
                <a:solidFill>
                  <a:schemeClr val="lt1"/>
                </a:solidFill>
                <a:latin typeface="Arial"/>
                <a:ea typeface="Arial"/>
                <a:cs typeface="Arial"/>
                <a:sym typeface="Arial"/>
              </a:defRPr>
            </a:lvl3pPr>
            <a:lvl4pPr indent="-330200" lvl="3" marL="18288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4pPr>
            <a:lvl5pPr indent="-330200" lvl="4" marL="22860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5pPr>
            <a:lvl6pPr indent="-330200" lvl="5" marL="27432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6pPr>
            <a:lvl7pPr indent="-330200" lvl="6" marL="3200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7pPr>
            <a:lvl8pPr indent="-330200" lvl="7" marL="36576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8pPr>
            <a:lvl9pPr indent="-330200" lvl="8" marL="4114800" marR="0" rtl="0" algn="l">
              <a:lnSpc>
                <a:spcPct val="120000"/>
              </a:lnSpc>
              <a:spcBef>
                <a:spcPts val="1000"/>
              </a:spcBef>
              <a:spcAft>
                <a:spcPts val="100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9pPr>
          </a:lstStyle>
          <a:p/>
        </p:txBody>
      </p:sp>
      <p:sp>
        <p:nvSpPr>
          <p:cNvPr id="56" name="Google Shape;56;p74"/>
          <p:cNvSpPr txBox="1"/>
          <p:nvPr>
            <p:ph idx="15" type="body"/>
          </p:nvPr>
        </p:nvSpPr>
        <p:spPr>
          <a:xfrm>
            <a:off x="8062646" y="3840611"/>
            <a:ext cx="698400" cy="701700"/>
          </a:xfrm>
          <a:prstGeom prst="rect">
            <a:avLst/>
          </a:prstGeom>
          <a:noFill/>
          <a:ln>
            <a:noFill/>
          </a:ln>
        </p:spPr>
        <p:txBody>
          <a:bodyPr anchorCtr="0" anchor="t" bIns="0" lIns="0" spcFirstLastPara="1" rIns="0" wrap="square" tIns="0">
            <a:normAutofit/>
          </a:bodyPr>
          <a:lstStyle>
            <a:lvl1pPr indent="-228600" lvl="0" marL="457200" marR="0" rtl="0" algn="l">
              <a:lnSpc>
                <a:spcPct val="120000"/>
              </a:lnSpc>
              <a:spcBef>
                <a:spcPts val="1000"/>
              </a:spcBef>
              <a:spcAft>
                <a:spcPts val="0"/>
              </a:spcAft>
              <a:buClr>
                <a:schemeClr val="lt1"/>
              </a:buClr>
              <a:buSzPts val="1600"/>
              <a:buFont typeface="Open Sans"/>
              <a:buNone/>
              <a:defRPr b="0" i="0" sz="1400" u="none" cap="none" strike="noStrike">
                <a:solidFill>
                  <a:schemeClr val="lt1"/>
                </a:solidFill>
                <a:latin typeface="Arial"/>
                <a:ea typeface="Arial"/>
                <a:cs typeface="Arial"/>
                <a:sym typeface="Arial"/>
              </a:defRPr>
            </a:lvl1pPr>
            <a:lvl2pPr indent="-330200" lvl="1" marL="914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2pPr>
            <a:lvl3pPr indent="-330200" lvl="2" marL="1371600" marR="0" rtl="0" algn="l">
              <a:lnSpc>
                <a:spcPct val="120000"/>
              </a:lnSpc>
              <a:spcBef>
                <a:spcPts val="1000"/>
              </a:spcBef>
              <a:spcAft>
                <a:spcPts val="0"/>
              </a:spcAft>
              <a:buClr>
                <a:schemeClr val="lt1"/>
              </a:buClr>
              <a:buSzPts val="1600"/>
              <a:buFont typeface="Arial"/>
              <a:buChar char="–"/>
              <a:defRPr b="0" i="0" sz="1400" u="none" cap="none" strike="noStrike">
                <a:solidFill>
                  <a:schemeClr val="lt1"/>
                </a:solidFill>
                <a:latin typeface="Arial"/>
                <a:ea typeface="Arial"/>
                <a:cs typeface="Arial"/>
                <a:sym typeface="Arial"/>
              </a:defRPr>
            </a:lvl3pPr>
            <a:lvl4pPr indent="-330200" lvl="3" marL="18288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4pPr>
            <a:lvl5pPr indent="-330200" lvl="4" marL="22860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Arial"/>
                <a:ea typeface="Arial"/>
                <a:cs typeface="Arial"/>
                <a:sym typeface="Arial"/>
              </a:defRPr>
            </a:lvl5pPr>
            <a:lvl6pPr indent="-330200" lvl="5" marL="27432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6pPr>
            <a:lvl7pPr indent="-330200" lvl="6" marL="32004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7pPr>
            <a:lvl8pPr indent="-330200" lvl="7" marL="3657600" marR="0" rtl="0" algn="l">
              <a:lnSpc>
                <a:spcPct val="120000"/>
              </a:lnSpc>
              <a:spcBef>
                <a:spcPts val="1000"/>
              </a:spcBef>
              <a:spcAft>
                <a:spcPts val="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8pPr>
            <a:lvl9pPr indent="-330200" lvl="8" marL="4114800" marR="0" rtl="0" algn="l">
              <a:lnSpc>
                <a:spcPct val="120000"/>
              </a:lnSpc>
              <a:spcBef>
                <a:spcPts val="1000"/>
              </a:spcBef>
              <a:spcAft>
                <a:spcPts val="1000"/>
              </a:spcAft>
              <a:buClr>
                <a:schemeClr val="lt1"/>
              </a:buClr>
              <a:buSzPts val="1600"/>
              <a:buFont typeface="Open Sans"/>
              <a:buChar char="•"/>
              <a:defRPr b="0" i="0" sz="1400" u="none" cap="none" strike="noStrike">
                <a:solidFill>
                  <a:schemeClr val="lt1"/>
                </a:solidFill>
                <a:latin typeface="Open Sans"/>
                <a:ea typeface="Open Sans"/>
                <a:cs typeface="Open Sans"/>
                <a:sym typeface="Open Sans"/>
              </a:defRPr>
            </a:lvl9pPr>
          </a:lstStyle>
          <a:p/>
        </p:txBody>
      </p:sp>
      <p:grpSp>
        <p:nvGrpSpPr>
          <p:cNvPr id="57" name="Google Shape;57;p74"/>
          <p:cNvGrpSpPr/>
          <p:nvPr/>
        </p:nvGrpSpPr>
        <p:grpSpPr>
          <a:xfrm>
            <a:off x="408600" y="896094"/>
            <a:ext cx="727341" cy="54080"/>
            <a:chOff x="408600" y="896094"/>
            <a:chExt cx="727341" cy="54080"/>
          </a:xfrm>
        </p:grpSpPr>
        <p:sp>
          <p:nvSpPr>
            <p:cNvPr id="58" name="Google Shape;58;p74"/>
            <p:cNvSpPr/>
            <p:nvPr/>
          </p:nvSpPr>
          <p:spPr>
            <a:xfrm>
              <a:off x="421332" y="897674"/>
              <a:ext cx="691500" cy="52500"/>
            </a:xfrm>
            <a:prstGeom prst="flowChartAlternateProcess">
              <a:avLst/>
            </a:prstGeom>
            <a:solidFill>
              <a:srgbClr val="255B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 name="Google Shape;59;p74"/>
            <p:cNvSpPr/>
            <p:nvPr/>
          </p:nvSpPr>
          <p:spPr>
            <a:xfrm>
              <a:off x="408600" y="896094"/>
              <a:ext cx="52500" cy="52500"/>
            </a:xfrm>
            <a:prstGeom prst="ellipse">
              <a:avLst/>
            </a:prstGeom>
            <a:solidFill>
              <a:srgbClr val="255B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 name="Google Shape;60;p74"/>
            <p:cNvSpPr/>
            <p:nvPr/>
          </p:nvSpPr>
          <p:spPr>
            <a:xfrm>
              <a:off x="1083441" y="896094"/>
              <a:ext cx="52500" cy="52500"/>
            </a:xfrm>
            <a:prstGeom prst="ellipse">
              <a:avLst/>
            </a:prstGeom>
            <a:solidFill>
              <a:srgbClr val="255B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pic>
        <p:nvPicPr>
          <p:cNvPr id="61" name="Google Shape;61;p74"/>
          <p:cNvPicPr preferRelativeResize="0"/>
          <p:nvPr/>
        </p:nvPicPr>
        <p:blipFill rotWithShape="1">
          <a:blip r:embed="rId2">
            <a:alphaModFix/>
          </a:blip>
          <a:srcRect b="0" l="0" r="0" t="0"/>
          <a:stretch/>
        </p:blipFill>
        <p:spPr>
          <a:xfrm>
            <a:off x="11148693" y="6339746"/>
            <a:ext cx="727350" cy="3366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alpha val="20000"/>
          </a:srgbClr>
        </a:solidFill>
      </p:bgPr>
    </p:bg>
    <p:spTree>
      <p:nvGrpSpPr>
        <p:cNvPr id="5" name="Shape 5"/>
        <p:cNvGrpSpPr/>
        <p:nvPr/>
      </p:nvGrpSpPr>
      <p:grpSpPr>
        <a:xfrm>
          <a:off x="0" y="0"/>
          <a:ext cx="0" cy="0"/>
          <a:chOff x="0" y="0"/>
          <a:chExt cx="0" cy="0"/>
        </a:xfrm>
      </p:grpSpPr>
      <p:sp>
        <p:nvSpPr>
          <p:cNvPr id="6" name="Google Shape;6;p51"/>
          <p:cNvSpPr txBox="1"/>
          <p:nvPr>
            <p:ph type="title"/>
          </p:nvPr>
        </p:nvSpPr>
        <p:spPr>
          <a:xfrm>
            <a:off x="305649" y="351025"/>
            <a:ext cx="11570400" cy="701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2"/>
              </a:buClr>
              <a:buSzPts val="2400"/>
              <a:buFont typeface="Figtree"/>
              <a:buNone/>
              <a:defRPr b="1" i="0" sz="2400" u="none" cap="none" strike="noStrike">
                <a:solidFill>
                  <a:schemeClr val="lt2"/>
                </a:solidFill>
                <a:latin typeface="Figtree"/>
                <a:ea typeface="Figtree"/>
                <a:cs typeface="Figtree"/>
                <a:sym typeface="Figtree"/>
              </a:defRPr>
            </a:lvl1pPr>
            <a:lvl2pPr lvl="1" marR="0" rtl="0" algn="l">
              <a:lnSpc>
                <a:spcPct val="100000"/>
              </a:lnSpc>
              <a:spcBef>
                <a:spcPts val="0"/>
              </a:spcBef>
              <a:spcAft>
                <a:spcPts val="0"/>
              </a:spcAft>
              <a:buClr>
                <a:srgbClr val="000000"/>
              </a:buClr>
              <a:buSzPts val="1400"/>
              <a:buFont typeface="Figtree"/>
              <a:buNone/>
              <a:defRPr b="1" i="0" sz="1800" u="none" cap="none" strike="noStrike">
                <a:solidFill>
                  <a:srgbClr val="000000"/>
                </a:solidFill>
                <a:latin typeface="Figtree"/>
                <a:ea typeface="Figtree"/>
                <a:cs typeface="Figtree"/>
                <a:sym typeface="Figtree"/>
              </a:defRPr>
            </a:lvl2pPr>
            <a:lvl3pPr lvl="2" marR="0" rtl="0" algn="l">
              <a:lnSpc>
                <a:spcPct val="100000"/>
              </a:lnSpc>
              <a:spcBef>
                <a:spcPts val="0"/>
              </a:spcBef>
              <a:spcAft>
                <a:spcPts val="0"/>
              </a:spcAft>
              <a:buClr>
                <a:srgbClr val="000000"/>
              </a:buClr>
              <a:buSzPts val="1400"/>
              <a:buFont typeface="Figtree"/>
              <a:buNone/>
              <a:defRPr b="1" i="0" sz="1800" u="none" cap="none" strike="noStrike">
                <a:solidFill>
                  <a:srgbClr val="000000"/>
                </a:solidFill>
                <a:latin typeface="Figtree"/>
                <a:ea typeface="Figtree"/>
                <a:cs typeface="Figtree"/>
                <a:sym typeface="Figtree"/>
              </a:defRPr>
            </a:lvl3pPr>
            <a:lvl4pPr lvl="3" marR="0" rtl="0" algn="l">
              <a:lnSpc>
                <a:spcPct val="100000"/>
              </a:lnSpc>
              <a:spcBef>
                <a:spcPts val="0"/>
              </a:spcBef>
              <a:spcAft>
                <a:spcPts val="0"/>
              </a:spcAft>
              <a:buClr>
                <a:srgbClr val="000000"/>
              </a:buClr>
              <a:buSzPts val="1400"/>
              <a:buFont typeface="Figtree"/>
              <a:buNone/>
              <a:defRPr b="1" i="0" sz="1800" u="none" cap="none" strike="noStrike">
                <a:solidFill>
                  <a:srgbClr val="000000"/>
                </a:solidFill>
                <a:latin typeface="Figtree"/>
                <a:ea typeface="Figtree"/>
                <a:cs typeface="Figtree"/>
                <a:sym typeface="Figtree"/>
              </a:defRPr>
            </a:lvl4pPr>
            <a:lvl5pPr lvl="4" marR="0" rtl="0" algn="l">
              <a:lnSpc>
                <a:spcPct val="100000"/>
              </a:lnSpc>
              <a:spcBef>
                <a:spcPts val="0"/>
              </a:spcBef>
              <a:spcAft>
                <a:spcPts val="0"/>
              </a:spcAft>
              <a:buClr>
                <a:srgbClr val="000000"/>
              </a:buClr>
              <a:buSzPts val="1400"/>
              <a:buFont typeface="Figtree"/>
              <a:buNone/>
              <a:defRPr b="1" i="0" sz="1800" u="none" cap="none" strike="noStrike">
                <a:solidFill>
                  <a:srgbClr val="000000"/>
                </a:solidFill>
                <a:latin typeface="Figtree"/>
                <a:ea typeface="Figtree"/>
                <a:cs typeface="Figtree"/>
                <a:sym typeface="Figtree"/>
              </a:defRPr>
            </a:lvl5pPr>
            <a:lvl6pPr lvl="5" marR="0" rtl="0" algn="l">
              <a:lnSpc>
                <a:spcPct val="100000"/>
              </a:lnSpc>
              <a:spcBef>
                <a:spcPts val="0"/>
              </a:spcBef>
              <a:spcAft>
                <a:spcPts val="0"/>
              </a:spcAft>
              <a:buClr>
                <a:srgbClr val="000000"/>
              </a:buClr>
              <a:buSzPts val="1400"/>
              <a:buFont typeface="Figtree"/>
              <a:buNone/>
              <a:defRPr b="1" i="0" sz="1800" u="none" cap="none" strike="noStrike">
                <a:solidFill>
                  <a:srgbClr val="000000"/>
                </a:solidFill>
                <a:latin typeface="Figtree"/>
                <a:ea typeface="Figtree"/>
                <a:cs typeface="Figtree"/>
                <a:sym typeface="Figtree"/>
              </a:defRPr>
            </a:lvl6pPr>
            <a:lvl7pPr lvl="6" marR="0" rtl="0" algn="l">
              <a:lnSpc>
                <a:spcPct val="100000"/>
              </a:lnSpc>
              <a:spcBef>
                <a:spcPts val="0"/>
              </a:spcBef>
              <a:spcAft>
                <a:spcPts val="0"/>
              </a:spcAft>
              <a:buClr>
                <a:srgbClr val="000000"/>
              </a:buClr>
              <a:buSzPts val="1400"/>
              <a:buFont typeface="Figtree"/>
              <a:buNone/>
              <a:defRPr b="1" i="0" sz="1800" u="none" cap="none" strike="noStrike">
                <a:solidFill>
                  <a:srgbClr val="000000"/>
                </a:solidFill>
                <a:latin typeface="Figtree"/>
                <a:ea typeface="Figtree"/>
                <a:cs typeface="Figtree"/>
                <a:sym typeface="Figtree"/>
              </a:defRPr>
            </a:lvl7pPr>
            <a:lvl8pPr lvl="7" marR="0" rtl="0" algn="l">
              <a:lnSpc>
                <a:spcPct val="100000"/>
              </a:lnSpc>
              <a:spcBef>
                <a:spcPts val="0"/>
              </a:spcBef>
              <a:spcAft>
                <a:spcPts val="0"/>
              </a:spcAft>
              <a:buClr>
                <a:srgbClr val="000000"/>
              </a:buClr>
              <a:buSzPts val="1400"/>
              <a:buFont typeface="Figtree"/>
              <a:buNone/>
              <a:defRPr b="1" i="0" sz="1800" u="none" cap="none" strike="noStrike">
                <a:solidFill>
                  <a:srgbClr val="000000"/>
                </a:solidFill>
                <a:latin typeface="Figtree"/>
                <a:ea typeface="Figtree"/>
                <a:cs typeface="Figtree"/>
                <a:sym typeface="Figtree"/>
              </a:defRPr>
            </a:lvl8pPr>
            <a:lvl9pPr lvl="8" marR="0" rtl="0" algn="l">
              <a:lnSpc>
                <a:spcPct val="100000"/>
              </a:lnSpc>
              <a:spcBef>
                <a:spcPts val="0"/>
              </a:spcBef>
              <a:spcAft>
                <a:spcPts val="0"/>
              </a:spcAft>
              <a:buClr>
                <a:srgbClr val="000000"/>
              </a:buClr>
              <a:buSzPts val="1400"/>
              <a:buFont typeface="Figtree"/>
              <a:buNone/>
              <a:defRPr b="1" i="0" sz="1800" u="none" cap="none" strike="noStrike">
                <a:solidFill>
                  <a:srgbClr val="000000"/>
                </a:solidFill>
                <a:latin typeface="Figtree"/>
                <a:ea typeface="Figtree"/>
                <a:cs typeface="Figtree"/>
                <a:sym typeface="Figtree"/>
              </a:defRPr>
            </a:lvl9pPr>
          </a:lstStyle>
          <a:p/>
        </p:txBody>
      </p:sp>
      <p:sp>
        <p:nvSpPr>
          <p:cNvPr id="7" name="Google Shape;7;p51"/>
          <p:cNvSpPr txBox="1"/>
          <p:nvPr/>
        </p:nvSpPr>
        <p:spPr>
          <a:xfrm>
            <a:off x="305652" y="6384932"/>
            <a:ext cx="32214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5A5A5"/>
                </a:solidFill>
                <a:latin typeface="Open Sans"/>
                <a:ea typeface="Open Sans"/>
                <a:cs typeface="Open Sans"/>
                <a:sym typeface="Open Sans"/>
              </a:rPr>
              <a:t>Corporate Finance Institute®</a:t>
            </a:r>
            <a:endParaRPr b="0" i="0" sz="1000" u="none" cap="none" strike="noStrike">
              <a:solidFill>
                <a:srgbClr val="A5A5A5"/>
              </a:solidFill>
              <a:latin typeface="Arial"/>
              <a:ea typeface="Arial"/>
              <a:cs typeface="Arial"/>
              <a:sym typeface="Arial"/>
            </a:endParaRPr>
          </a:p>
        </p:txBody>
      </p:sp>
      <p:grpSp>
        <p:nvGrpSpPr>
          <p:cNvPr id="8" name="Google Shape;8;p51"/>
          <p:cNvGrpSpPr/>
          <p:nvPr/>
        </p:nvGrpSpPr>
        <p:grpSpPr>
          <a:xfrm>
            <a:off x="408600" y="896884"/>
            <a:ext cx="727341" cy="52500"/>
            <a:chOff x="408600" y="896884"/>
            <a:chExt cx="727341" cy="52500"/>
          </a:xfrm>
        </p:grpSpPr>
        <p:sp>
          <p:nvSpPr>
            <p:cNvPr id="9" name="Google Shape;9;p51"/>
            <p:cNvSpPr/>
            <p:nvPr/>
          </p:nvSpPr>
          <p:spPr>
            <a:xfrm>
              <a:off x="421332" y="896884"/>
              <a:ext cx="691500" cy="52500"/>
            </a:xfrm>
            <a:prstGeom prst="flowChartAlternateProcess">
              <a:avLst/>
            </a:prstGeom>
            <a:solidFill>
              <a:srgbClr val="255B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 name="Google Shape;10;p51"/>
            <p:cNvSpPr/>
            <p:nvPr/>
          </p:nvSpPr>
          <p:spPr>
            <a:xfrm>
              <a:off x="408600" y="896884"/>
              <a:ext cx="52500" cy="52500"/>
            </a:xfrm>
            <a:prstGeom prst="ellipse">
              <a:avLst/>
            </a:prstGeom>
            <a:solidFill>
              <a:srgbClr val="255B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 name="Google Shape;11;p51"/>
            <p:cNvSpPr/>
            <p:nvPr/>
          </p:nvSpPr>
          <p:spPr>
            <a:xfrm>
              <a:off x="1083441" y="896884"/>
              <a:ext cx="52500" cy="52500"/>
            </a:xfrm>
            <a:prstGeom prst="ellipse">
              <a:avLst/>
            </a:prstGeom>
            <a:solidFill>
              <a:srgbClr val="255BA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2" name="Google Shape;12;p51"/>
          <p:cNvSpPr txBox="1"/>
          <p:nvPr>
            <p:ph idx="1" type="body"/>
          </p:nvPr>
        </p:nvSpPr>
        <p:spPr>
          <a:xfrm>
            <a:off x="408600" y="1420950"/>
            <a:ext cx="11375400" cy="4707000"/>
          </a:xfrm>
          <a:prstGeom prst="rect">
            <a:avLst/>
          </a:prstGeom>
          <a:noFill/>
          <a:ln>
            <a:noFill/>
          </a:ln>
        </p:spPr>
        <p:txBody>
          <a:bodyPr anchorCtr="0" anchor="t" bIns="91425" lIns="91425" spcFirstLastPara="1" rIns="91425" wrap="square" tIns="91425">
            <a:noAutofit/>
          </a:bodyPr>
          <a:lstStyle>
            <a:lvl1pPr indent="-330200" lvl="0" marL="457200">
              <a:spcBef>
                <a:spcPts val="0"/>
              </a:spcBef>
              <a:spcAft>
                <a:spcPts val="0"/>
              </a:spcAft>
              <a:buSzPts val="1600"/>
              <a:buFont typeface="Figtree"/>
              <a:buChar char="●"/>
              <a:defRPr sz="1600">
                <a:latin typeface="Figtree"/>
                <a:ea typeface="Figtree"/>
                <a:cs typeface="Figtree"/>
                <a:sym typeface="Figtree"/>
              </a:defRPr>
            </a:lvl1pPr>
            <a:lvl2pPr indent="-330200" lvl="1" marL="914400">
              <a:spcBef>
                <a:spcPts val="0"/>
              </a:spcBef>
              <a:spcAft>
                <a:spcPts val="0"/>
              </a:spcAft>
              <a:buSzPts val="1600"/>
              <a:buFont typeface="Figtree"/>
              <a:buChar char="○"/>
              <a:defRPr sz="1600">
                <a:latin typeface="Figtree"/>
                <a:ea typeface="Figtree"/>
                <a:cs typeface="Figtree"/>
                <a:sym typeface="Figtree"/>
              </a:defRPr>
            </a:lvl2pPr>
            <a:lvl3pPr indent="-330200" lvl="2" marL="1371600">
              <a:spcBef>
                <a:spcPts val="0"/>
              </a:spcBef>
              <a:spcAft>
                <a:spcPts val="0"/>
              </a:spcAft>
              <a:buSzPts val="1600"/>
              <a:buFont typeface="Figtree"/>
              <a:buChar char="■"/>
              <a:defRPr sz="1600">
                <a:latin typeface="Figtree"/>
                <a:ea typeface="Figtree"/>
                <a:cs typeface="Figtree"/>
                <a:sym typeface="Figtree"/>
              </a:defRPr>
            </a:lvl3pPr>
            <a:lvl4pPr indent="-330200" lvl="3" marL="1828800">
              <a:spcBef>
                <a:spcPts val="0"/>
              </a:spcBef>
              <a:spcAft>
                <a:spcPts val="0"/>
              </a:spcAft>
              <a:buSzPts val="1600"/>
              <a:buFont typeface="Figtree"/>
              <a:buChar char="●"/>
              <a:defRPr sz="1600">
                <a:latin typeface="Figtree"/>
                <a:ea typeface="Figtree"/>
                <a:cs typeface="Figtree"/>
                <a:sym typeface="Figtree"/>
              </a:defRPr>
            </a:lvl4pPr>
            <a:lvl5pPr indent="-330200" lvl="4" marL="2286000">
              <a:spcBef>
                <a:spcPts val="0"/>
              </a:spcBef>
              <a:spcAft>
                <a:spcPts val="0"/>
              </a:spcAft>
              <a:buSzPts val="1600"/>
              <a:buFont typeface="Figtree"/>
              <a:buChar char="○"/>
              <a:defRPr sz="1600">
                <a:latin typeface="Figtree"/>
                <a:ea typeface="Figtree"/>
                <a:cs typeface="Figtree"/>
                <a:sym typeface="Figtree"/>
              </a:defRPr>
            </a:lvl5pPr>
            <a:lvl6pPr indent="-330200" lvl="5" marL="2743200">
              <a:spcBef>
                <a:spcPts val="0"/>
              </a:spcBef>
              <a:spcAft>
                <a:spcPts val="0"/>
              </a:spcAft>
              <a:buSzPts val="1600"/>
              <a:buFont typeface="Figtree"/>
              <a:buChar char="■"/>
              <a:defRPr sz="1600">
                <a:latin typeface="Figtree"/>
                <a:ea typeface="Figtree"/>
                <a:cs typeface="Figtree"/>
                <a:sym typeface="Figtree"/>
              </a:defRPr>
            </a:lvl6pPr>
            <a:lvl7pPr indent="-330200" lvl="6" marL="3200400">
              <a:spcBef>
                <a:spcPts val="0"/>
              </a:spcBef>
              <a:spcAft>
                <a:spcPts val="0"/>
              </a:spcAft>
              <a:buSzPts val="1600"/>
              <a:buFont typeface="Figtree"/>
              <a:buChar char="●"/>
              <a:defRPr sz="1600">
                <a:latin typeface="Figtree"/>
                <a:ea typeface="Figtree"/>
                <a:cs typeface="Figtree"/>
                <a:sym typeface="Figtree"/>
              </a:defRPr>
            </a:lvl7pPr>
            <a:lvl8pPr indent="-330200" lvl="7" marL="3657600">
              <a:spcBef>
                <a:spcPts val="0"/>
              </a:spcBef>
              <a:spcAft>
                <a:spcPts val="0"/>
              </a:spcAft>
              <a:buSzPts val="1600"/>
              <a:buFont typeface="Figtree"/>
              <a:buChar char="○"/>
              <a:defRPr sz="1600">
                <a:latin typeface="Figtree"/>
                <a:ea typeface="Figtree"/>
                <a:cs typeface="Figtree"/>
                <a:sym typeface="Figtree"/>
              </a:defRPr>
            </a:lvl8pPr>
            <a:lvl9pPr indent="-330200" lvl="8" marL="4114800">
              <a:spcBef>
                <a:spcPts val="0"/>
              </a:spcBef>
              <a:spcAft>
                <a:spcPts val="0"/>
              </a:spcAft>
              <a:buSzPts val="1600"/>
              <a:buFont typeface="Figtree"/>
              <a:buChar char="■"/>
              <a:defRPr sz="1600">
                <a:latin typeface="Figtree"/>
                <a:ea typeface="Figtree"/>
                <a:cs typeface="Figtree"/>
                <a:sym typeface="Figtree"/>
              </a:defRPr>
            </a:lvl9pPr>
          </a:lstStyle>
          <a:p/>
        </p:txBody>
      </p:sp>
      <p:pic>
        <p:nvPicPr>
          <p:cNvPr id="13" name="Google Shape;13;p51"/>
          <p:cNvPicPr preferRelativeResize="0"/>
          <p:nvPr/>
        </p:nvPicPr>
        <p:blipFill>
          <a:blip r:embed="rId1">
            <a:alphaModFix/>
          </a:blip>
          <a:stretch>
            <a:fillRect/>
          </a:stretch>
        </p:blipFill>
        <p:spPr>
          <a:xfrm>
            <a:off x="11148693" y="6339746"/>
            <a:ext cx="727350" cy="33665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974">
          <p15:clr>
            <a:srgbClr val="F26B43"/>
          </p15:clr>
        </p15:guide>
        <p15:guide id="2" pos="3840">
          <p15:clr>
            <a:srgbClr val="F26B43"/>
          </p15:clr>
        </p15:guide>
        <p15:guide id="3" pos="257">
          <p15:clr>
            <a:srgbClr val="F26B43"/>
          </p15:clr>
        </p15:guide>
        <p15:guide id="4" pos="7423">
          <p15:clr>
            <a:srgbClr val="F26B43"/>
          </p15:clr>
        </p15:guide>
        <p15:guide id="5" orient="horz" pos="663">
          <p15:clr>
            <a:srgbClr val="F26B43"/>
          </p15:clr>
        </p15:guide>
        <p15:guide id="6" orient="horz" pos="22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comments" Target="../comments/commen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g1ebbdf1004e_0_0"/>
          <p:cNvSpPr txBox="1"/>
          <p:nvPr>
            <p:ph type="title"/>
          </p:nvPr>
        </p:nvSpPr>
        <p:spPr>
          <a:xfrm>
            <a:off x="774675" y="1052525"/>
            <a:ext cx="5955000" cy="2105700"/>
          </a:xfrm>
          <a:prstGeom prst="rect">
            <a:avLst/>
          </a:prstGeom>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b="0" lang="en-US" sz="6000">
                <a:latin typeface="Figtree Black"/>
                <a:ea typeface="Figtree Black"/>
                <a:cs typeface="Figtree Black"/>
                <a:sym typeface="Figtree Black"/>
              </a:rPr>
              <a:t>Accelerate Your Career in Finance</a:t>
            </a:r>
            <a:endParaRPr b="0" sz="6000">
              <a:latin typeface="Figtree Black"/>
              <a:ea typeface="Figtree Black"/>
              <a:cs typeface="Figtree Black"/>
              <a:sym typeface="Figtree Black"/>
            </a:endParaRPr>
          </a:p>
        </p:txBody>
      </p:sp>
      <p:pic>
        <p:nvPicPr>
          <p:cNvPr id="67" name="Google Shape;67;g1ebbdf1004e_0_0"/>
          <p:cNvPicPr preferRelativeResize="0"/>
          <p:nvPr/>
        </p:nvPicPr>
        <p:blipFill>
          <a:blip r:embed="rId4">
            <a:alphaModFix/>
          </a:blip>
          <a:stretch>
            <a:fillRect/>
          </a:stretch>
        </p:blipFill>
        <p:spPr>
          <a:xfrm>
            <a:off x="10252175" y="5922963"/>
            <a:ext cx="1666875" cy="77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59A4"/>
        </a:solidFill>
      </p:bgPr>
    </p:bg>
    <p:spTree>
      <p:nvGrpSpPr>
        <p:cNvPr id="153" name="Shape 153"/>
        <p:cNvGrpSpPr/>
        <p:nvPr/>
      </p:nvGrpSpPr>
      <p:grpSpPr>
        <a:xfrm>
          <a:off x="0" y="0"/>
          <a:ext cx="0" cy="0"/>
          <a:chOff x="0" y="0"/>
          <a:chExt cx="0" cy="0"/>
        </a:xfrm>
      </p:grpSpPr>
      <p:sp>
        <p:nvSpPr>
          <p:cNvPr id="154" name="Google Shape;154;g1edc7bda7fd_1_1"/>
          <p:cNvSpPr txBox="1"/>
          <p:nvPr>
            <p:ph type="title"/>
          </p:nvPr>
        </p:nvSpPr>
        <p:spPr>
          <a:xfrm>
            <a:off x="1366350" y="2931600"/>
            <a:ext cx="9459300" cy="9948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What are some entry level skills that can help a person to land their first job in the finance sector?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59A4"/>
        </a:solidFill>
      </p:bgPr>
    </p:bg>
    <p:spTree>
      <p:nvGrpSpPr>
        <p:cNvPr id="158" name="Shape 158"/>
        <p:cNvGrpSpPr/>
        <p:nvPr/>
      </p:nvGrpSpPr>
      <p:grpSpPr>
        <a:xfrm>
          <a:off x="0" y="0"/>
          <a:ext cx="0" cy="0"/>
          <a:chOff x="0" y="0"/>
          <a:chExt cx="0" cy="0"/>
        </a:xfrm>
      </p:grpSpPr>
      <p:sp>
        <p:nvSpPr>
          <p:cNvPr id="159" name="Google Shape;159;g1edc7bda7fd_1_11"/>
          <p:cNvSpPr txBox="1"/>
          <p:nvPr>
            <p:ph type="title"/>
          </p:nvPr>
        </p:nvSpPr>
        <p:spPr>
          <a:xfrm>
            <a:off x="2794500" y="2967300"/>
            <a:ext cx="6603000" cy="923400"/>
          </a:xfrm>
          <a:prstGeom prst="rect">
            <a:avLst/>
          </a:prstGeom>
        </p:spPr>
        <p:txBody>
          <a:bodyPr anchorCtr="0" anchor="ctr" bIns="45700" lIns="91425" spcFirstLastPara="1" rIns="91425" wrap="square" tIns="45700">
            <a:spAutoFit/>
          </a:bodyPr>
          <a:lstStyle/>
          <a:p>
            <a:pPr indent="0" lvl="0" marL="0" rtl="0" algn="ctr">
              <a:spcBef>
                <a:spcPts val="0"/>
              </a:spcBef>
              <a:spcAft>
                <a:spcPts val="0"/>
              </a:spcAft>
              <a:buNone/>
            </a:pPr>
            <a:r>
              <a:rPr lang="en-US"/>
              <a:t>I don’t have any previous experience in finance, how do I get in?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59A4"/>
        </a:solidFill>
      </p:bgPr>
    </p:bg>
    <p:spTree>
      <p:nvGrpSpPr>
        <p:cNvPr id="163" name="Shape 163"/>
        <p:cNvGrpSpPr/>
        <p:nvPr/>
      </p:nvGrpSpPr>
      <p:grpSpPr>
        <a:xfrm>
          <a:off x="0" y="0"/>
          <a:ext cx="0" cy="0"/>
          <a:chOff x="0" y="0"/>
          <a:chExt cx="0" cy="0"/>
        </a:xfrm>
      </p:grpSpPr>
      <p:sp>
        <p:nvSpPr>
          <p:cNvPr id="164" name="Google Shape;164;g1edc7bda7fd_1_6"/>
          <p:cNvSpPr txBox="1"/>
          <p:nvPr>
            <p:ph type="title"/>
          </p:nvPr>
        </p:nvSpPr>
        <p:spPr>
          <a:xfrm>
            <a:off x="1740749" y="2931600"/>
            <a:ext cx="8710500" cy="9948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In what ways are the CFI certifications and CFA designation compare or differ?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59A4"/>
        </a:solidFill>
      </p:bgPr>
    </p:bg>
    <p:spTree>
      <p:nvGrpSpPr>
        <p:cNvPr id="168" name="Shape 168"/>
        <p:cNvGrpSpPr/>
        <p:nvPr/>
      </p:nvGrpSpPr>
      <p:grpSpPr>
        <a:xfrm>
          <a:off x="0" y="0"/>
          <a:ext cx="0" cy="0"/>
          <a:chOff x="0" y="0"/>
          <a:chExt cx="0" cy="0"/>
        </a:xfrm>
      </p:grpSpPr>
      <p:sp>
        <p:nvSpPr>
          <p:cNvPr id="169" name="Google Shape;169;g1edc7bda7fd_1_24"/>
          <p:cNvSpPr txBox="1"/>
          <p:nvPr>
            <p:ph type="title"/>
          </p:nvPr>
        </p:nvSpPr>
        <p:spPr>
          <a:xfrm>
            <a:off x="547800" y="2967300"/>
            <a:ext cx="11096400" cy="923400"/>
          </a:xfrm>
          <a:prstGeom prst="rect">
            <a:avLst/>
          </a:prstGeom>
        </p:spPr>
        <p:txBody>
          <a:bodyPr anchorCtr="0" anchor="ctr" bIns="45700" lIns="91425" spcFirstLastPara="1" rIns="91425" wrap="square" tIns="45700">
            <a:spAutoFit/>
          </a:bodyPr>
          <a:lstStyle/>
          <a:p>
            <a:pPr indent="0" lvl="0" marL="0" rtl="0" algn="ctr">
              <a:spcBef>
                <a:spcPts val="0"/>
              </a:spcBef>
              <a:spcAft>
                <a:spcPts val="0"/>
              </a:spcAft>
              <a:buNone/>
            </a:pPr>
            <a:r>
              <a:rPr lang="en-US"/>
              <a:t>I have 7 years of experience in FP&amp;A. I want to become a CFO one day. What are the most important skills to focus 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59A4"/>
        </a:solidFill>
      </p:bgPr>
    </p:bg>
    <p:spTree>
      <p:nvGrpSpPr>
        <p:cNvPr id="173" name="Shape 173"/>
        <p:cNvGrpSpPr/>
        <p:nvPr/>
      </p:nvGrpSpPr>
      <p:grpSpPr>
        <a:xfrm>
          <a:off x="0" y="0"/>
          <a:ext cx="0" cy="0"/>
          <a:chOff x="0" y="0"/>
          <a:chExt cx="0" cy="0"/>
        </a:xfrm>
      </p:grpSpPr>
      <p:sp>
        <p:nvSpPr>
          <p:cNvPr id="174" name="Google Shape;174;g1edc7bda7fd_1_16"/>
          <p:cNvSpPr txBox="1"/>
          <p:nvPr>
            <p:ph type="title"/>
          </p:nvPr>
        </p:nvSpPr>
        <p:spPr>
          <a:xfrm>
            <a:off x="729750" y="2931600"/>
            <a:ext cx="10732500" cy="9948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   Which CFI certification is perceived as most valuable for career advancement in the finance and banking?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2"/>
          <p:cNvPicPr preferRelativeResize="0"/>
          <p:nvPr/>
        </p:nvPicPr>
        <p:blipFill rotWithShape="1">
          <a:blip r:embed="rId3">
            <a:alphaModFix amt="9000"/>
          </a:blip>
          <a:srcRect b="0" l="0" r="0" t="0"/>
          <a:stretch/>
        </p:blipFill>
        <p:spPr>
          <a:xfrm>
            <a:off x="1467925" y="169200"/>
            <a:ext cx="11733898" cy="7539979"/>
          </a:xfrm>
          <a:prstGeom prst="rect">
            <a:avLst/>
          </a:prstGeom>
          <a:noFill/>
          <a:ln>
            <a:noFill/>
          </a:ln>
        </p:spPr>
      </p:pic>
      <p:sp>
        <p:nvSpPr>
          <p:cNvPr id="180" name="Google Shape;180;p12"/>
          <p:cNvSpPr txBox="1"/>
          <p:nvPr/>
        </p:nvSpPr>
        <p:spPr>
          <a:xfrm>
            <a:off x="3371250" y="2701650"/>
            <a:ext cx="5449500" cy="10752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400"/>
              <a:buFont typeface="Open Sans"/>
              <a:buNone/>
            </a:pPr>
            <a:r>
              <a:rPr b="1" lang="en-US" sz="2400">
                <a:solidFill>
                  <a:schemeClr val="lt1"/>
                </a:solidFill>
                <a:latin typeface="Figtree"/>
                <a:ea typeface="Figtree"/>
                <a:cs typeface="Figtree"/>
                <a:sym typeface="Figtree"/>
              </a:rPr>
              <a:t>Thank you for attending!</a:t>
            </a:r>
            <a:endParaRPr b="1" sz="2400">
              <a:solidFill>
                <a:schemeClr val="lt1"/>
              </a:solidFill>
              <a:latin typeface="Figtree"/>
              <a:ea typeface="Figtree"/>
              <a:cs typeface="Figtree"/>
              <a:sym typeface="Figtree"/>
            </a:endParaRPr>
          </a:p>
        </p:txBody>
      </p:sp>
      <p:sp>
        <p:nvSpPr>
          <p:cNvPr id="181" name="Google Shape;181;p12"/>
          <p:cNvSpPr txBox="1"/>
          <p:nvPr/>
        </p:nvSpPr>
        <p:spPr>
          <a:xfrm>
            <a:off x="301101" y="242167"/>
            <a:ext cx="6194441" cy="701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2400"/>
              <a:buFont typeface="Open Sans"/>
              <a:buNone/>
            </a:pPr>
            <a:r>
              <a:rPr b="1" i="0" lang="en-US" sz="2400" u="none" cap="none" strike="noStrike">
                <a:solidFill>
                  <a:schemeClr val="lt1"/>
                </a:solidFill>
                <a:latin typeface="Figtree"/>
                <a:ea typeface="Figtree"/>
                <a:cs typeface="Figtree"/>
                <a:sym typeface="Figtree"/>
              </a:rPr>
              <a:t>Coming Soon</a:t>
            </a:r>
            <a:endParaRPr i="0" sz="1400" u="none" cap="none" strike="noStrike">
              <a:solidFill>
                <a:srgbClr val="000000"/>
              </a:solidFill>
              <a:latin typeface="Figtree"/>
              <a:ea typeface="Figtree"/>
              <a:cs typeface="Figtree"/>
              <a:sym typeface="Figtree"/>
            </a:endParaRPr>
          </a:p>
        </p:txBody>
      </p:sp>
      <p:sp>
        <p:nvSpPr>
          <p:cNvPr id="182" name="Google Shape;182;p12"/>
          <p:cNvSpPr txBox="1"/>
          <p:nvPr/>
        </p:nvSpPr>
        <p:spPr>
          <a:xfrm>
            <a:off x="14811150" y="3508750"/>
            <a:ext cx="6124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2"/>
          <p:cNvSpPr txBox="1"/>
          <p:nvPr/>
        </p:nvSpPr>
        <p:spPr>
          <a:xfrm>
            <a:off x="2881763" y="5891225"/>
            <a:ext cx="3066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Figtree"/>
                <a:ea typeface="Figtree"/>
                <a:cs typeface="Figtree"/>
                <a:sym typeface="Figtree"/>
              </a:rPr>
              <a:t>@cfi_edu</a:t>
            </a:r>
            <a:endParaRPr b="1" i="0" sz="1400" u="none" cap="none" strike="noStrike">
              <a:solidFill>
                <a:schemeClr val="lt1"/>
              </a:solidFill>
              <a:latin typeface="Figtree"/>
              <a:ea typeface="Figtree"/>
              <a:cs typeface="Figtree"/>
              <a:sym typeface="Figtree"/>
            </a:endParaRPr>
          </a:p>
        </p:txBody>
      </p:sp>
      <p:pic>
        <p:nvPicPr>
          <p:cNvPr id="184" name="Google Shape;184;p12"/>
          <p:cNvPicPr preferRelativeResize="0"/>
          <p:nvPr/>
        </p:nvPicPr>
        <p:blipFill rotWithShape="1">
          <a:blip r:embed="rId4">
            <a:alphaModFix/>
          </a:blip>
          <a:srcRect b="86414" l="60008" r="31694" t="3350"/>
          <a:stretch/>
        </p:blipFill>
        <p:spPr>
          <a:xfrm>
            <a:off x="2328950" y="5185525"/>
            <a:ext cx="552814" cy="550950"/>
          </a:xfrm>
          <a:prstGeom prst="rect">
            <a:avLst/>
          </a:prstGeom>
          <a:noFill/>
          <a:ln>
            <a:noFill/>
          </a:ln>
        </p:spPr>
      </p:pic>
      <p:sp>
        <p:nvSpPr>
          <p:cNvPr id="185" name="Google Shape;185;p12"/>
          <p:cNvSpPr txBox="1"/>
          <p:nvPr/>
        </p:nvSpPr>
        <p:spPr>
          <a:xfrm>
            <a:off x="2881763" y="5260900"/>
            <a:ext cx="313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Figtree"/>
                <a:ea typeface="Figtree"/>
                <a:cs typeface="Figtree"/>
                <a:sym typeface="Figtree"/>
              </a:rPr>
              <a:t>/corporate-finance-institute-cfi</a:t>
            </a:r>
            <a:endParaRPr b="1" i="0" sz="1400" u="none" cap="none" strike="noStrike">
              <a:solidFill>
                <a:schemeClr val="lt1"/>
              </a:solidFill>
              <a:latin typeface="Figtree"/>
              <a:ea typeface="Figtree"/>
              <a:cs typeface="Figtree"/>
              <a:sym typeface="Figtree"/>
            </a:endParaRPr>
          </a:p>
        </p:txBody>
      </p:sp>
      <p:pic>
        <p:nvPicPr>
          <p:cNvPr id="186" name="Google Shape;186;p12"/>
          <p:cNvPicPr preferRelativeResize="0"/>
          <p:nvPr/>
        </p:nvPicPr>
        <p:blipFill rotWithShape="1">
          <a:blip r:embed="rId4">
            <a:alphaModFix/>
          </a:blip>
          <a:srcRect b="86414" l="31290" r="60414" t="3350"/>
          <a:stretch/>
        </p:blipFill>
        <p:spPr>
          <a:xfrm>
            <a:off x="6177050" y="5185525"/>
            <a:ext cx="552814" cy="550950"/>
          </a:xfrm>
          <a:prstGeom prst="rect">
            <a:avLst/>
          </a:prstGeom>
          <a:noFill/>
          <a:ln>
            <a:noFill/>
          </a:ln>
        </p:spPr>
      </p:pic>
      <p:sp>
        <p:nvSpPr>
          <p:cNvPr id="187" name="Google Shape;187;p12"/>
          <p:cNvSpPr txBox="1"/>
          <p:nvPr/>
        </p:nvSpPr>
        <p:spPr>
          <a:xfrm>
            <a:off x="6729863" y="5260900"/>
            <a:ext cx="313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Figtree"/>
                <a:ea typeface="Figtree"/>
                <a:cs typeface="Figtree"/>
                <a:sym typeface="Figtree"/>
              </a:rPr>
              <a:t>@corporatefinanceinstitute</a:t>
            </a:r>
            <a:endParaRPr b="1" i="0" sz="1400" u="none" cap="none" strike="noStrike">
              <a:solidFill>
                <a:schemeClr val="lt1"/>
              </a:solidFill>
              <a:latin typeface="Figtree"/>
              <a:ea typeface="Figtree"/>
              <a:cs typeface="Figtree"/>
              <a:sym typeface="Figtree"/>
            </a:endParaRPr>
          </a:p>
        </p:txBody>
      </p:sp>
      <p:pic>
        <p:nvPicPr>
          <p:cNvPr id="188" name="Google Shape;188;p12"/>
          <p:cNvPicPr preferRelativeResize="0"/>
          <p:nvPr/>
        </p:nvPicPr>
        <p:blipFill rotWithShape="1">
          <a:blip r:embed="rId4">
            <a:alphaModFix/>
          </a:blip>
          <a:srcRect b="74386" l="12003" r="79704" t="15381"/>
          <a:stretch/>
        </p:blipFill>
        <p:spPr>
          <a:xfrm>
            <a:off x="6177050" y="5815850"/>
            <a:ext cx="552814" cy="550950"/>
          </a:xfrm>
          <a:prstGeom prst="rect">
            <a:avLst/>
          </a:prstGeom>
          <a:noFill/>
          <a:ln>
            <a:noFill/>
          </a:ln>
        </p:spPr>
      </p:pic>
      <p:sp>
        <p:nvSpPr>
          <p:cNvPr id="189" name="Google Shape;189;p12"/>
          <p:cNvSpPr txBox="1"/>
          <p:nvPr/>
        </p:nvSpPr>
        <p:spPr>
          <a:xfrm>
            <a:off x="6729863" y="5891225"/>
            <a:ext cx="3133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Figtree"/>
                <a:ea typeface="Figtree"/>
                <a:cs typeface="Figtree"/>
                <a:sym typeface="Figtree"/>
              </a:rPr>
              <a:t>/Corporatefinanceinstitute-CFI</a:t>
            </a:r>
            <a:endParaRPr b="1" i="0" sz="1400" u="none" cap="none" strike="noStrike">
              <a:solidFill>
                <a:schemeClr val="lt1"/>
              </a:solidFill>
              <a:latin typeface="Figtree"/>
              <a:ea typeface="Figtree"/>
              <a:cs typeface="Figtree"/>
              <a:sym typeface="Figtree"/>
            </a:endParaRPr>
          </a:p>
        </p:txBody>
      </p:sp>
      <p:pic>
        <p:nvPicPr>
          <p:cNvPr id="190" name="Google Shape;190;p12"/>
          <p:cNvPicPr preferRelativeResize="0"/>
          <p:nvPr/>
        </p:nvPicPr>
        <p:blipFill rotWithShape="1">
          <a:blip r:embed="rId5">
            <a:alphaModFix/>
          </a:blip>
          <a:srcRect b="26137" l="21863" r="20432" t="8154"/>
          <a:stretch/>
        </p:blipFill>
        <p:spPr>
          <a:xfrm>
            <a:off x="2509275" y="5923635"/>
            <a:ext cx="230250" cy="262200"/>
          </a:xfrm>
          <a:prstGeom prst="rect">
            <a:avLst/>
          </a:prstGeom>
          <a:noFill/>
          <a:ln>
            <a:noFill/>
          </a:ln>
        </p:spPr>
      </p:pic>
      <p:sp>
        <p:nvSpPr>
          <p:cNvPr id="191" name="Google Shape;191;p12"/>
          <p:cNvSpPr/>
          <p:nvPr/>
        </p:nvSpPr>
        <p:spPr>
          <a:xfrm>
            <a:off x="2400463" y="5815850"/>
            <a:ext cx="447900" cy="4479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2"/>
          <p:cNvPicPr preferRelativeResize="0"/>
          <p:nvPr/>
        </p:nvPicPr>
        <p:blipFill rotWithShape="1">
          <a:blip r:embed="rId3">
            <a:alphaModFix amt="9000"/>
          </a:blip>
          <a:srcRect b="0" l="0" r="0" t="0"/>
          <a:stretch/>
        </p:blipFill>
        <p:spPr>
          <a:xfrm>
            <a:off x="1494275" y="177975"/>
            <a:ext cx="11733898" cy="7539979"/>
          </a:xfrm>
          <a:prstGeom prst="rect">
            <a:avLst/>
          </a:prstGeom>
          <a:noFill/>
          <a:ln>
            <a:noFill/>
          </a:ln>
        </p:spPr>
      </p:pic>
      <p:sp>
        <p:nvSpPr>
          <p:cNvPr id="73" name="Google Shape;73;p2"/>
          <p:cNvSpPr txBox="1"/>
          <p:nvPr>
            <p:ph type="title"/>
          </p:nvPr>
        </p:nvSpPr>
        <p:spPr>
          <a:xfrm>
            <a:off x="305650" y="351025"/>
            <a:ext cx="10615500" cy="70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Open Sans"/>
              <a:buNone/>
            </a:pPr>
            <a:r>
              <a:rPr lang="en-US"/>
              <a:t>Agenda</a:t>
            </a:r>
            <a:endParaRPr/>
          </a:p>
        </p:txBody>
      </p:sp>
      <p:sp>
        <p:nvSpPr>
          <p:cNvPr id="74" name="Google Shape;74;p2"/>
          <p:cNvSpPr txBox="1"/>
          <p:nvPr>
            <p:ph idx="1" type="body"/>
          </p:nvPr>
        </p:nvSpPr>
        <p:spPr>
          <a:xfrm>
            <a:off x="1303450" y="1971500"/>
            <a:ext cx="8826000" cy="3232500"/>
          </a:xfrm>
          <a:prstGeom prst="rect">
            <a:avLst/>
          </a:prstGeom>
          <a:noFill/>
          <a:ln>
            <a:noFill/>
          </a:ln>
        </p:spPr>
        <p:txBody>
          <a:bodyPr anchorCtr="0" anchor="t" bIns="0" lIns="0" spcFirstLastPara="1" rIns="0" wrap="square" tIns="0">
            <a:spAutoFit/>
          </a:bodyPr>
          <a:lstStyle/>
          <a:p>
            <a:pPr indent="0" lvl="0" marL="0" marR="0" rtl="0" algn="l">
              <a:lnSpc>
                <a:spcPct val="200000"/>
              </a:lnSpc>
              <a:spcBef>
                <a:spcPts val="0"/>
              </a:spcBef>
              <a:spcAft>
                <a:spcPts val="0"/>
              </a:spcAft>
              <a:buSzPts val="1600"/>
              <a:buNone/>
            </a:pPr>
            <a:r>
              <a:rPr b="1" lang="en-US" sz="3000">
                <a:latin typeface="Figtree"/>
                <a:ea typeface="Figtree"/>
                <a:cs typeface="Figtree"/>
                <a:sym typeface="Figtree"/>
              </a:rPr>
              <a:t>Introduction</a:t>
            </a:r>
            <a:endParaRPr b="1" sz="3000">
              <a:latin typeface="Figtree"/>
              <a:ea typeface="Figtree"/>
              <a:cs typeface="Figtree"/>
              <a:sym typeface="Figtree"/>
            </a:endParaRPr>
          </a:p>
          <a:p>
            <a:pPr indent="0" lvl="0" marL="0" marR="0" rtl="0" algn="l">
              <a:lnSpc>
                <a:spcPct val="200000"/>
              </a:lnSpc>
              <a:spcBef>
                <a:spcPts val="0"/>
              </a:spcBef>
              <a:spcAft>
                <a:spcPts val="0"/>
              </a:spcAft>
              <a:buSzPts val="1600"/>
              <a:buNone/>
            </a:pPr>
            <a:r>
              <a:rPr b="1" lang="en-US" sz="3000">
                <a:latin typeface="Figtree"/>
                <a:ea typeface="Figtree"/>
                <a:cs typeface="Figtree"/>
                <a:sym typeface="Figtree"/>
              </a:rPr>
              <a:t>The Current State Of Corporate Finance</a:t>
            </a:r>
            <a:endParaRPr b="1" sz="3000">
              <a:latin typeface="Figtree"/>
              <a:ea typeface="Figtree"/>
              <a:cs typeface="Figtree"/>
              <a:sym typeface="Figtree"/>
            </a:endParaRPr>
          </a:p>
          <a:p>
            <a:pPr indent="0" lvl="0" marL="0" marR="0" rtl="0" algn="l">
              <a:lnSpc>
                <a:spcPct val="200000"/>
              </a:lnSpc>
              <a:spcBef>
                <a:spcPts val="0"/>
              </a:spcBef>
              <a:spcAft>
                <a:spcPts val="0"/>
              </a:spcAft>
              <a:buNone/>
            </a:pPr>
            <a:r>
              <a:rPr b="1" lang="en-US" sz="3000">
                <a:latin typeface="Figtree"/>
                <a:ea typeface="Figtree"/>
                <a:cs typeface="Figtree"/>
                <a:sym typeface="Figtree"/>
              </a:rPr>
              <a:t>Five Key Drivers of Career Progression</a:t>
            </a:r>
            <a:endParaRPr b="1" sz="3000">
              <a:latin typeface="Figtree"/>
              <a:ea typeface="Figtree"/>
              <a:cs typeface="Figtree"/>
              <a:sym typeface="Figtree"/>
            </a:endParaRPr>
          </a:p>
          <a:p>
            <a:pPr indent="0" lvl="0" marL="0" marR="0" rtl="0" algn="l">
              <a:lnSpc>
                <a:spcPct val="200000"/>
              </a:lnSpc>
              <a:spcBef>
                <a:spcPts val="0"/>
              </a:spcBef>
              <a:spcAft>
                <a:spcPts val="0"/>
              </a:spcAft>
              <a:buNone/>
            </a:pPr>
            <a:r>
              <a:rPr b="1" lang="en-US" sz="3000">
                <a:latin typeface="Figtree"/>
                <a:ea typeface="Figtree"/>
                <a:cs typeface="Figtree"/>
                <a:sym typeface="Figtree"/>
              </a:rPr>
              <a:t>Q&amp;A</a:t>
            </a:r>
            <a:endParaRPr b="1" sz="3000">
              <a:latin typeface="Figtree"/>
              <a:ea typeface="Figtree"/>
              <a:cs typeface="Figtree"/>
              <a:sym typeface="Figtre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b45c3f5eeb_1_0"/>
          <p:cNvSpPr/>
          <p:nvPr/>
        </p:nvSpPr>
        <p:spPr>
          <a:xfrm>
            <a:off x="4233200" y="0"/>
            <a:ext cx="7963200" cy="6858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gb45c3f5eeb_1_0"/>
          <p:cNvPicPr preferRelativeResize="0"/>
          <p:nvPr/>
        </p:nvPicPr>
        <p:blipFill rotWithShape="1">
          <a:blip r:embed="rId3">
            <a:alphaModFix amt="9000"/>
          </a:blip>
          <a:srcRect b="11399" l="23342" r="0" t="0"/>
          <a:stretch/>
        </p:blipFill>
        <p:spPr>
          <a:xfrm>
            <a:off x="4233200" y="150525"/>
            <a:ext cx="8994975" cy="6680026"/>
          </a:xfrm>
          <a:prstGeom prst="rect">
            <a:avLst/>
          </a:prstGeom>
          <a:noFill/>
          <a:ln>
            <a:noFill/>
          </a:ln>
        </p:spPr>
      </p:pic>
      <p:sp>
        <p:nvSpPr>
          <p:cNvPr id="81" name="Google Shape;81;gb45c3f5eeb_1_0"/>
          <p:cNvSpPr txBox="1"/>
          <p:nvPr>
            <p:ph type="title"/>
          </p:nvPr>
        </p:nvSpPr>
        <p:spPr>
          <a:xfrm>
            <a:off x="308475" y="345250"/>
            <a:ext cx="10542900" cy="70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1800"/>
              <a:buNone/>
            </a:pPr>
            <a:r>
              <a:rPr lang="en-US"/>
              <a:t>Introduction</a:t>
            </a:r>
            <a:endParaRPr/>
          </a:p>
        </p:txBody>
      </p:sp>
      <p:sp>
        <p:nvSpPr>
          <p:cNvPr id="82" name="Google Shape;82;gb45c3f5eeb_1_0"/>
          <p:cNvSpPr txBox="1"/>
          <p:nvPr>
            <p:ph idx="3" type="subTitle"/>
          </p:nvPr>
        </p:nvSpPr>
        <p:spPr>
          <a:xfrm>
            <a:off x="1384471" y="4410025"/>
            <a:ext cx="1679400" cy="323400"/>
          </a:xfrm>
          <a:prstGeom prst="rect">
            <a:avLst/>
          </a:prstGeom>
          <a:noFill/>
          <a:ln>
            <a:noFill/>
          </a:ln>
        </p:spPr>
        <p:txBody>
          <a:bodyPr anchorCtr="0" anchor="t" bIns="0" lIns="0" spcFirstLastPara="1" rIns="0" wrap="square" tIns="0">
            <a:normAutofit/>
          </a:bodyPr>
          <a:lstStyle/>
          <a:p>
            <a:pPr indent="0" lvl="0" marL="0" rtl="0" algn="r">
              <a:lnSpc>
                <a:spcPct val="100000"/>
              </a:lnSpc>
              <a:spcBef>
                <a:spcPts val="1000"/>
              </a:spcBef>
              <a:spcAft>
                <a:spcPts val="0"/>
              </a:spcAft>
              <a:buClr>
                <a:schemeClr val="lt2"/>
              </a:buClr>
              <a:buSzPts val="1882"/>
              <a:buNone/>
            </a:pPr>
            <a:r>
              <a:rPr lang="en-US" sz="1800">
                <a:latin typeface="Figtree"/>
                <a:ea typeface="Figtree"/>
                <a:cs typeface="Figtree"/>
                <a:sym typeface="Figtree"/>
              </a:rPr>
              <a:t>Scott Powell</a:t>
            </a:r>
            <a:endParaRPr sz="1800">
              <a:latin typeface="Figtree"/>
              <a:ea typeface="Figtree"/>
              <a:cs typeface="Figtree"/>
              <a:sym typeface="Figtree"/>
            </a:endParaRPr>
          </a:p>
        </p:txBody>
      </p:sp>
      <p:sp>
        <p:nvSpPr>
          <p:cNvPr id="83" name="Google Shape;83;gb45c3f5eeb_1_0"/>
          <p:cNvSpPr txBox="1"/>
          <p:nvPr>
            <p:ph idx="4" type="subTitle"/>
          </p:nvPr>
        </p:nvSpPr>
        <p:spPr>
          <a:xfrm>
            <a:off x="1215876" y="4733425"/>
            <a:ext cx="1848000" cy="4311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1000"/>
              </a:spcBef>
              <a:spcAft>
                <a:spcPts val="0"/>
              </a:spcAft>
              <a:buClr>
                <a:schemeClr val="lt2"/>
              </a:buClr>
              <a:buSzPts val="1286"/>
              <a:buNone/>
            </a:pPr>
            <a:r>
              <a:rPr lang="en-US" sz="1400">
                <a:latin typeface="Figtree"/>
                <a:ea typeface="Figtree"/>
                <a:cs typeface="Figtree"/>
                <a:sym typeface="Figtree"/>
              </a:rPr>
              <a:t>Co-Founder and Chief Content Officer</a:t>
            </a:r>
            <a:endParaRPr sz="1400">
              <a:latin typeface="Figtree"/>
              <a:ea typeface="Figtree"/>
              <a:cs typeface="Figtree"/>
              <a:sym typeface="Figtree"/>
            </a:endParaRPr>
          </a:p>
        </p:txBody>
      </p:sp>
      <p:sp>
        <p:nvSpPr>
          <p:cNvPr id="84" name="Google Shape;84;gb45c3f5eeb_1_0"/>
          <p:cNvSpPr txBox="1"/>
          <p:nvPr/>
        </p:nvSpPr>
        <p:spPr>
          <a:xfrm>
            <a:off x="5299075" y="3863500"/>
            <a:ext cx="6434700" cy="1800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1200"/>
              </a:spcAft>
              <a:buNone/>
            </a:pPr>
            <a:r>
              <a:rPr lang="en-US">
                <a:solidFill>
                  <a:schemeClr val="lt1"/>
                </a:solidFill>
                <a:latin typeface="Figtree"/>
                <a:ea typeface="Figtree"/>
                <a:cs typeface="Figtree"/>
                <a:sym typeface="Figtree"/>
              </a:rPr>
              <a:t>Scott is Co-Founder and Chief Content Officer of CFI Education. Now based in Vancouver, Scott spent a significant portion of his career in London, New York and Hong Kong. Scott has a passion for teaching with over 25 years of experience designing and delivering customized learning solutions for firms in the financial services industry including JP Morgan, Deutsche Bank, Bank of America, Merrill Lynch, Credit Suisse, and HSBC, to name but a few.</a:t>
            </a:r>
            <a:endParaRPr>
              <a:solidFill>
                <a:schemeClr val="lt1"/>
              </a:solidFill>
              <a:latin typeface="Open Sans"/>
              <a:ea typeface="Open Sans"/>
              <a:cs typeface="Open Sans"/>
              <a:sym typeface="Open Sans"/>
            </a:endParaRPr>
          </a:p>
        </p:txBody>
      </p:sp>
      <p:grpSp>
        <p:nvGrpSpPr>
          <p:cNvPr id="85" name="Google Shape;85;gb45c3f5eeb_1_0"/>
          <p:cNvGrpSpPr/>
          <p:nvPr/>
        </p:nvGrpSpPr>
        <p:grpSpPr>
          <a:xfrm>
            <a:off x="3341713" y="3924201"/>
            <a:ext cx="1679521" cy="1679507"/>
            <a:chOff x="6362290" y="2931000"/>
            <a:chExt cx="1035910" cy="1035901"/>
          </a:xfrm>
        </p:grpSpPr>
        <p:sp>
          <p:nvSpPr>
            <p:cNvPr id="86" name="Google Shape;86;gb45c3f5eeb_1_0"/>
            <p:cNvSpPr/>
            <p:nvPr/>
          </p:nvSpPr>
          <p:spPr>
            <a:xfrm>
              <a:off x="6362290" y="2931001"/>
              <a:ext cx="1035900" cy="10359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 name="Google Shape;87;gb45c3f5eeb_1_0"/>
            <p:cNvPicPr preferRelativeResize="0"/>
            <p:nvPr/>
          </p:nvPicPr>
          <p:blipFill rotWithShape="1">
            <a:blip r:embed="rId4">
              <a:alphaModFix/>
            </a:blip>
            <a:srcRect b="42955" l="14700" r="14693" t="9985"/>
            <a:stretch/>
          </p:blipFill>
          <p:spPr>
            <a:xfrm>
              <a:off x="6362300" y="2931000"/>
              <a:ext cx="1035900" cy="1035900"/>
            </a:xfrm>
            <a:prstGeom prst="ellipse">
              <a:avLst/>
            </a:prstGeom>
            <a:noFill/>
            <a:ln>
              <a:noFill/>
            </a:ln>
          </p:spPr>
        </p:pic>
      </p:grpSp>
      <p:sp>
        <p:nvSpPr>
          <p:cNvPr id="88" name="Google Shape;88;gb45c3f5eeb_1_0"/>
          <p:cNvSpPr txBox="1"/>
          <p:nvPr>
            <p:ph idx="3" type="subTitle"/>
          </p:nvPr>
        </p:nvSpPr>
        <p:spPr>
          <a:xfrm>
            <a:off x="1384471" y="1753288"/>
            <a:ext cx="1679400" cy="323400"/>
          </a:xfrm>
          <a:prstGeom prst="rect">
            <a:avLst/>
          </a:prstGeom>
          <a:noFill/>
          <a:ln>
            <a:noFill/>
          </a:ln>
        </p:spPr>
        <p:txBody>
          <a:bodyPr anchorCtr="0" anchor="t" bIns="0" lIns="0" spcFirstLastPara="1" rIns="0" wrap="square" tIns="0">
            <a:normAutofit/>
          </a:bodyPr>
          <a:lstStyle/>
          <a:p>
            <a:pPr indent="0" lvl="0" marL="0" rtl="0" algn="r">
              <a:lnSpc>
                <a:spcPct val="100000"/>
              </a:lnSpc>
              <a:spcBef>
                <a:spcPts val="1000"/>
              </a:spcBef>
              <a:spcAft>
                <a:spcPts val="0"/>
              </a:spcAft>
              <a:buClr>
                <a:schemeClr val="lt2"/>
              </a:buClr>
              <a:buSzPts val="1882"/>
              <a:buNone/>
            </a:pPr>
            <a:r>
              <a:rPr lang="en-US" sz="1800">
                <a:latin typeface="Figtree"/>
                <a:ea typeface="Figtree"/>
                <a:cs typeface="Figtree"/>
                <a:sym typeface="Figtree"/>
              </a:rPr>
              <a:t>Adam Zollo</a:t>
            </a:r>
            <a:endParaRPr sz="1800">
              <a:latin typeface="Figtree"/>
              <a:ea typeface="Figtree"/>
              <a:cs typeface="Figtree"/>
              <a:sym typeface="Figtree"/>
            </a:endParaRPr>
          </a:p>
        </p:txBody>
      </p:sp>
      <p:sp>
        <p:nvSpPr>
          <p:cNvPr id="89" name="Google Shape;89;gb45c3f5eeb_1_0"/>
          <p:cNvSpPr txBox="1"/>
          <p:nvPr>
            <p:ph idx="4" type="subTitle"/>
          </p:nvPr>
        </p:nvSpPr>
        <p:spPr>
          <a:xfrm>
            <a:off x="1215876" y="2062788"/>
            <a:ext cx="1848000" cy="431100"/>
          </a:xfrm>
          <a:prstGeom prst="rect">
            <a:avLst/>
          </a:prstGeom>
          <a:noFill/>
          <a:ln>
            <a:noFill/>
          </a:ln>
        </p:spPr>
        <p:txBody>
          <a:bodyPr anchorCtr="0" anchor="ctr" bIns="0" lIns="0" spcFirstLastPara="1" rIns="0" wrap="square" tIns="0">
            <a:spAutoFit/>
          </a:bodyPr>
          <a:lstStyle/>
          <a:p>
            <a:pPr indent="0" lvl="0" marL="0" rtl="0" algn="r">
              <a:lnSpc>
                <a:spcPct val="100000"/>
              </a:lnSpc>
              <a:spcBef>
                <a:spcPts val="1000"/>
              </a:spcBef>
              <a:spcAft>
                <a:spcPts val="0"/>
              </a:spcAft>
              <a:buClr>
                <a:schemeClr val="lt2"/>
              </a:buClr>
              <a:buSzPts val="1286"/>
              <a:buNone/>
            </a:pPr>
            <a:r>
              <a:rPr lang="en-US" sz="1400">
                <a:latin typeface="Figtree"/>
                <a:ea typeface="Figtree"/>
                <a:cs typeface="Figtree"/>
                <a:sym typeface="Figtree"/>
              </a:rPr>
              <a:t>Team Lead - Senior Learning Designer</a:t>
            </a:r>
            <a:endParaRPr sz="1400">
              <a:latin typeface="Figtree"/>
              <a:ea typeface="Figtree"/>
              <a:cs typeface="Figtree"/>
              <a:sym typeface="Figtree"/>
            </a:endParaRPr>
          </a:p>
        </p:txBody>
      </p:sp>
      <p:sp>
        <p:nvSpPr>
          <p:cNvPr id="90" name="Google Shape;90;gb45c3f5eeb_1_0"/>
          <p:cNvSpPr txBox="1"/>
          <p:nvPr/>
        </p:nvSpPr>
        <p:spPr>
          <a:xfrm>
            <a:off x="5299075" y="1193550"/>
            <a:ext cx="6434700" cy="1800900"/>
          </a:xfrm>
          <a:prstGeom prst="rect">
            <a:avLst/>
          </a:prstGeom>
          <a:noFill/>
          <a:ln>
            <a:noFill/>
          </a:ln>
        </p:spPr>
        <p:txBody>
          <a:bodyPr anchorCtr="0" anchor="t" bIns="91425" lIns="91425" spcFirstLastPara="1" rIns="91425" wrap="square" tIns="91425">
            <a:spAutoFit/>
          </a:bodyPr>
          <a:lstStyle/>
          <a:p>
            <a:pPr indent="0" lvl="0" marL="0" marR="0" rtl="0" algn="l">
              <a:lnSpc>
                <a:spcPct val="130000"/>
              </a:lnSpc>
              <a:spcBef>
                <a:spcPts val="0"/>
              </a:spcBef>
              <a:spcAft>
                <a:spcPts val="0"/>
              </a:spcAft>
              <a:buNone/>
            </a:pPr>
            <a:r>
              <a:rPr lang="en-US">
                <a:solidFill>
                  <a:srgbClr val="F2F2F2"/>
                </a:solidFill>
                <a:latin typeface="Figtree"/>
                <a:ea typeface="Figtree"/>
                <a:cs typeface="Figtree"/>
                <a:sym typeface="Figtree"/>
              </a:rPr>
              <a:t>Adam works with the Learning Design team at CFI to help their finance experts create world-class learning experiences. After 8 years of classroom teaching, he shifted to creating online experiences. Over the last decade, he has built and curated over 200 courses covering topic areas such as finance, business leadership, data analysis, marketing, UX design, and more. Adam thrives on community feedback and has a passion for data-driven design.</a:t>
            </a:r>
            <a:endParaRPr>
              <a:solidFill>
                <a:schemeClr val="lt1"/>
              </a:solidFill>
              <a:latin typeface="Figtree"/>
              <a:ea typeface="Figtree"/>
              <a:cs typeface="Figtree"/>
              <a:sym typeface="Figtree"/>
            </a:endParaRPr>
          </a:p>
        </p:txBody>
      </p:sp>
      <p:pic>
        <p:nvPicPr>
          <p:cNvPr id="91" name="Google Shape;91;gb45c3f5eeb_1_0"/>
          <p:cNvPicPr preferRelativeResize="0"/>
          <p:nvPr/>
        </p:nvPicPr>
        <p:blipFill rotWithShape="1">
          <a:blip r:embed="rId5">
            <a:alphaModFix/>
          </a:blip>
          <a:srcRect b="22224" l="9250" r="9250" t="4739"/>
          <a:stretch/>
        </p:blipFill>
        <p:spPr>
          <a:xfrm>
            <a:off x="3341780" y="1254301"/>
            <a:ext cx="1679400" cy="16794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p:nvPr/>
        </p:nvSpPr>
        <p:spPr>
          <a:xfrm>
            <a:off x="396150" y="2869850"/>
            <a:ext cx="5477400" cy="1435800"/>
          </a:xfrm>
          <a:prstGeom prst="roundRect">
            <a:avLst>
              <a:gd fmla="val 846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3"/>
          <p:cNvSpPr/>
          <p:nvPr/>
        </p:nvSpPr>
        <p:spPr>
          <a:xfrm>
            <a:off x="396150" y="4559175"/>
            <a:ext cx="5477400" cy="1435800"/>
          </a:xfrm>
          <a:prstGeom prst="roundRect">
            <a:avLst>
              <a:gd fmla="val 846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
          <p:cNvSpPr/>
          <p:nvPr/>
        </p:nvSpPr>
        <p:spPr>
          <a:xfrm>
            <a:off x="6248600" y="1180525"/>
            <a:ext cx="5477400" cy="1435800"/>
          </a:xfrm>
          <a:prstGeom prst="roundRect">
            <a:avLst>
              <a:gd fmla="val 846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
          <p:cNvSpPr/>
          <p:nvPr/>
        </p:nvSpPr>
        <p:spPr>
          <a:xfrm>
            <a:off x="6248600" y="2869850"/>
            <a:ext cx="5477400" cy="1435800"/>
          </a:xfrm>
          <a:prstGeom prst="roundRect">
            <a:avLst>
              <a:gd fmla="val 846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
          <p:cNvSpPr/>
          <p:nvPr/>
        </p:nvSpPr>
        <p:spPr>
          <a:xfrm>
            <a:off x="6248600" y="4559175"/>
            <a:ext cx="5477400" cy="1435800"/>
          </a:xfrm>
          <a:prstGeom prst="roundRect">
            <a:avLst>
              <a:gd fmla="val 846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
          <p:cNvSpPr/>
          <p:nvPr/>
        </p:nvSpPr>
        <p:spPr>
          <a:xfrm>
            <a:off x="396150" y="1180525"/>
            <a:ext cx="5477400" cy="1435800"/>
          </a:xfrm>
          <a:prstGeom prst="roundRect">
            <a:avLst>
              <a:gd fmla="val 846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
          <p:cNvSpPr txBox="1"/>
          <p:nvPr>
            <p:ph type="title"/>
          </p:nvPr>
        </p:nvSpPr>
        <p:spPr>
          <a:xfrm>
            <a:off x="305650" y="351025"/>
            <a:ext cx="10615800" cy="70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2"/>
              </a:buClr>
              <a:buSzPts val="1800"/>
              <a:buNone/>
            </a:pPr>
            <a:r>
              <a:rPr lang="en-US"/>
              <a:t>CFI Values</a:t>
            </a:r>
            <a:endParaRPr/>
          </a:p>
        </p:txBody>
      </p:sp>
      <p:sp>
        <p:nvSpPr>
          <p:cNvPr id="103" name="Google Shape;103;p3"/>
          <p:cNvSpPr txBox="1"/>
          <p:nvPr/>
        </p:nvSpPr>
        <p:spPr>
          <a:xfrm>
            <a:off x="498500" y="1194025"/>
            <a:ext cx="5477400" cy="1168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700"/>
              <a:buFont typeface="Arial"/>
              <a:buNone/>
            </a:pPr>
            <a:r>
              <a:rPr b="1" i="0" lang="en-US" sz="1700" u="none" cap="none" strike="noStrike">
                <a:solidFill>
                  <a:schemeClr val="lt2"/>
                </a:solidFill>
                <a:latin typeface="Figtree"/>
                <a:ea typeface="Figtree"/>
                <a:cs typeface="Figtree"/>
                <a:sym typeface="Figtree"/>
              </a:rPr>
              <a:t>Ambitious</a:t>
            </a:r>
            <a:endParaRPr b="1" i="0" sz="1700" u="none" cap="none" strike="noStrike">
              <a:solidFill>
                <a:schemeClr val="lt2"/>
              </a:solidFill>
              <a:latin typeface="Figtree"/>
              <a:ea typeface="Figtree"/>
              <a:cs typeface="Figtree"/>
              <a:sym typeface="Figtree"/>
            </a:endParaRPr>
          </a:p>
          <a:p>
            <a:pPr indent="0" lvl="0" marL="0" marR="0" rtl="0" algn="l">
              <a:lnSpc>
                <a:spcPct val="115000"/>
              </a:lnSpc>
              <a:spcBef>
                <a:spcPts val="0"/>
              </a:spcBef>
              <a:spcAft>
                <a:spcPts val="1800"/>
              </a:spcAft>
              <a:buClr>
                <a:srgbClr val="000000"/>
              </a:buClr>
              <a:buSzPts val="1250"/>
              <a:buFont typeface="Arial"/>
              <a:buNone/>
            </a:pPr>
            <a:r>
              <a:rPr i="0" lang="en-US" sz="1250" u="none" cap="none" strike="noStrike">
                <a:solidFill>
                  <a:srgbClr val="57595D"/>
                </a:solidFill>
                <a:latin typeface="Figtree"/>
                <a:ea typeface="Figtree"/>
                <a:cs typeface="Figtree"/>
                <a:sym typeface="Figtree"/>
              </a:rPr>
              <a:t>We’re passionate about creating a world-class learning experience and productivity tools. Driven to provide a global go-to resource for current and aspiring finance professionals, we’ll accept nothing short of </a:t>
            </a:r>
            <a:br>
              <a:rPr lang="en-US" sz="1250">
                <a:solidFill>
                  <a:srgbClr val="57595D"/>
                </a:solidFill>
                <a:latin typeface="Figtree"/>
                <a:ea typeface="Figtree"/>
                <a:cs typeface="Figtree"/>
                <a:sym typeface="Figtree"/>
              </a:rPr>
            </a:br>
            <a:r>
              <a:rPr i="0" lang="en-US" sz="1250" u="none" cap="none" strike="noStrike">
                <a:solidFill>
                  <a:srgbClr val="57595D"/>
                </a:solidFill>
                <a:latin typeface="Figtree"/>
                <a:ea typeface="Figtree"/>
                <a:cs typeface="Figtree"/>
                <a:sym typeface="Figtree"/>
              </a:rPr>
              <a:t>excellence for CFI and Macabacus customers.</a:t>
            </a:r>
            <a:endParaRPr i="0" sz="1300" u="none" cap="none" strike="noStrike">
              <a:solidFill>
                <a:srgbClr val="000000"/>
              </a:solidFill>
              <a:latin typeface="Figtree"/>
              <a:ea typeface="Figtree"/>
              <a:cs typeface="Figtree"/>
              <a:sym typeface="Figtree"/>
            </a:endParaRPr>
          </a:p>
        </p:txBody>
      </p:sp>
      <p:sp>
        <p:nvSpPr>
          <p:cNvPr id="104" name="Google Shape;104;p3"/>
          <p:cNvSpPr txBox="1"/>
          <p:nvPr/>
        </p:nvSpPr>
        <p:spPr>
          <a:xfrm>
            <a:off x="498500" y="2916800"/>
            <a:ext cx="5477400" cy="1341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i="0" lang="en-US" sz="1700" u="none" cap="none" strike="noStrike">
                <a:solidFill>
                  <a:schemeClr val="lt2"/>
                </a:solidFill>
                <a:latin typeface="Figtree"/>
                <a:ea typeface="Figtree"/>
                <a:cs typeface="Figtree"/>
                <a:sym typeface="Figtree"/>
              </a:rPr>
              <a:t>Accountable</a:t>
            </a:r>
            <a:endParaRPr b="1" i="0" sz="1700" u="none" cap="none" strike="noStrike">
              <a:solidFill>
                <a:schemeClr val="lt2"/>
              </a:solidFill>
              <a:latin typeface="Figtree"/>
              <a:ea typeface="Figtree"/>
              <a:cs typeface="Figtree"/>
              <a:sym typeface="Figtree"/>
            </a:endParaRPr>
          </a:p>
          <a:p>
            <a:pPr indent="0" lvl="0" marL="0" marR="0" rtl="0" algn="l">
              <a:lnSpc>
                <a:spcPct val="115000"/>
              </a:lnSpc>
              <a:spcBef>
                <a:spcPts val="0"/>
              </a:spcBef>
              <a:spcAft>
                <a:spcPts val="1800"/>
              </a:spcAft>
              <a:buClr>
                <a:srgbClr val="000000"/>
              </a:buClr>
              <a:buSzPts val="1250"/>
              <a:buFont typeface="Arial"/>
              <a:buNone/>
            </a:pPr>
            <a:r>
              <a:rPr i="0" lang="en-US" sz="1250" u="none" cap="none" strike="noStrike">
                <a:solidFill>
                  <a:srgbClr val="57595D"/>
                </a:solidFill>
                <a:latin typeface="Figtree"/>
                <a:ea typeface="Figtree"/>
                <a:cs typeface="Figtree"/>
                <a:sym typeface="Figtree"/>
              </a:rPr>
              <a:t>We set the highest standard of excellence as our benchmark, own our mistakes, and treat them as learning opportunities. Our content and products are relied on by customers to be relevant, applicable, valuable, and up-to-date—expectations we aim to exceed.</a:t>
            </a:r>
            <a:endParaRPr i="0" sz="1300" u="none" cap="none" strike="noStrike">
              <a:solidFill>
                <a:srgbClr val="000000"/>
              </a:solidFill>
              <a:latin typeface="Figtree"/>
              <a:ea typeface="Figtree"/>
              <a:cs typeface="Figtree"/>
              <a:sym typeface="Figtree"/>
            </a:endParaRPr>
          </a:p>
        </p:txBody>
      </p:sp>
      <p:sp>
        <p:nvSpPr>
          <p:cNvPr id="105" name="Google Shape;105;p3"/>
          <p:cNvSpPr txBox="1"/>
          <p:nvPr/>
        </p:nvSpPr>
        <p:spPr>
          <a:xfrm>
            <a:off x="498500" y="4639575"/>
            <a:ext cx="5477400" cy="1341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i="0" lang="en-US" sz="1700" u="none" cap="none" strike="noStrike">
                <a:solidFill>
                  <a:schemeClr val="lt2"/>
                </a:solidFill>
                <a:latin typeface="Figtree"/>
                <a:ea typeface="Figtree"/>
                <a:cs typeface="Figtree"/>
                <a:sym typeface="Figtree"/>
              </a:rPr>
              <a:t>Inclusive</a:t>
            </a:r>
            <a:endParaRPr b="1" i="0" sz="1700" u="none" cap="none" strike="noStrike">
              <a:solidFill>
                <a:schemeClr val="lt2"/>
              </a:solidFill>
              <a:latin typeface="Figtree"/>
              <a:ea typeface="Figtree"/>
              <a:cs typeface="Figtree"/>
              <a:sym typeface="Figtree"/>
            </a:endParaRPr>
          </a:p>
          <a:p>
            <a:pPr indent="0" lvl="0" marL="0" marR="0" rtl="0" algn="l">
              <a:lnSpc>
                <a:spcPct val="115000"/>
              </a:lnSpc>
              <a:spcBef>
                <a:spcPts val="0"/>
              </a:spcBef>
              <a:spcAft>
                <a:spcPts val="1800"/>
              </a:spcAft>
              <a:buClr>
                <a:srgbClr val="000000"/>
              </a:buClr>
              <a:buSzPts val="1250"/>
              <a:buFont typeface="Arial"/>
              <a:buNone/>
            </a:pPr>
            <a:r>
              <a:rPr i="0" lang="en-US" sz="1250" u="none" cap="none" strike="noStrike">
                <a:solidFill>
                  <a:srgbClr val="57595D"/>
                </a:solidFill>
                <a:latin typeface="Figtree"/>
                <a:ea typeface="Figtree"/>
                <a:cs typeface="Figtree"/>
                <a:sym typeface="Figtree"/>
              </a:rPr>
              <a:t>We foster a collaborative environment fueled by open-mindedness and feedback. As an international brand with over one million learners and professional customers, we’re mindful of creating a unified, accessible learning experience everyone can benefit from.</a:t>
            </a:r>
            <a:endParaRPr i="0" sz="1300" u="none" cap="none" strike="noStrike">
              <a:solidFill>
                <a:srgbClr val="000000"/>
              </a:solidFill>
              <a:latin typeface="Figtree"/>
              <a:ea typeface="Figtree"/>
              <a:cs typeface="Figtree"/>
              <a:sym typeface="Figtree"/>
            </a:endParaRPr>
          </a:p>
        </p:txBody>
      </p:sp>
      <p:sp>
        <p:nvSpPr>
          <p:cNvPr id="106" name="Google Shape;106;p3"/>
          <p:cNvSpPr txBox="1"/>
          <p:nvPr/>
        </p:nvSpPr>
        <p:spPr>
          <a:xfrm>
            <a:off x="6318425" y="1194025"/>
            <a:ext cx="5477400" cy="1341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i="0" lang="en-US" sz="1700" u="none" cap="none" strike="noStrike">
                <a:solidFill>
                  <a:schemeClr val="lt2"/>
                </a:solidFill>
                <a:latin typeface="Figtree"/>
                <a:ea typeface="Figtree"/>
                <a:cs typeface="Figtree"/>
                <a:sym typeface="Figtree"/>
              </a:rPr>
              <a:t>Creative</a:t>
            </a:r>
            <a:endParaRPr b="1" i="0" sz="1700" u="none" cap="none" strike="noStrike">
              <a:solidFill>
                <a:schemeClr val="lt2"/>
              </a:solidFill>
              <a:latin typeface="Figtree"/>
              <a:ea typeface="Figtree"/>
              <a:cs typeface="Figtree"/>
              <a:sym typeface="Figtree"/>
            </a:endParaRPr>
          </a:p>
          <a:p>
            <a:pPr indent="0" lvl="0" marL="0" marR="0" rtl="0" algn="l">
              <a:lnSpc>
                <a:spcPct val="115000"/>
              </a:lnSpc>
              <a:spcBef>
                <a:spcPts val="0"/>
              </a:spcBef>
              <a:spcAft>
                <a:spcPts val="1800"/>
              </a:spcAft>
              <a:buClr>
                <a:srgbClr val="000000"/>
              </a:buClr>
              <a:buSzPts val="1250"/>
              <a:buFont typeface="Arial"/>
              <a:buNone/>
            </a:pPr>
            <a:r>
              <a:rPr i="0" lang="en-US" sz="1250" u="none" cap="none" strike="noStrike">
                <a:solidFill>
                  <a:srgbClr val="57595D"/>
                </a:solidFill>
                <a:latin typeface="Figtree"/>
                <a:ea typeface="Figtree"/>
                <a:cs typeface="Figtree"/>
                <a:sym typeface="Figtree"/>
              </a:rPr>
              <a:t>We strive for innovation and welcome diverse perspectives to offer the best possible customer experience. Creative approaches and reframing are encouraged to give finance professionals the best real-world solutions to real-world problems. </a:t>
            </a:r>
            <a:endParaRPr i="0" sz="1300" u="none" cap="none" strike="noStrike">
              <a:solidFill>
                <a:srgbClr val="000000"/>
              </a:solidFill>
              <a:latin typeface="Figtree"/>
              <a:ea typeface="Figtree"/>
              <a:cs typeface="Figtree"/>
              <a:sym typeface="Figtree"/>
            </a:endParaRPr>
          </a:p>
        </p:txBody>
      </p:sp>
      <p:sp>
        <p:nvSpPr>
          <p:cNvPr id="107" name="Google Shape;107;p3"/>
          <p:cNvSpPr txBox="1"/>
          <p:nvPr/>
        </p:nvSpPr>
        <p:spPr>
          <a:xfrm>
            <a:off x="6318425" y="2916800"/>
            <a:ext cx="5477400" cy="1341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i="0" lang="en-US" sz="1700" u="none" cap="none" strike="noStrike">
                <a:solidFill>
                  <a:schemeClr val="lt2"/>
                </a:solidFill>
                <a:latin typeface="Figtree"/>
                <a:ea typeface="Figtree"/>
                <a:cs typeface="Figtree"/>
                <a:sym typeface="Figtree"/>
              </a:rPr>
              <a:t>Data-Driven</a:t>
            </a:r>
            <a:endParaRPr b="1" i="0" sz="1700" u="none" cap="none" strike="noStrike">
              <a:solidFill>
                <a:schemeClr val="lt2"/>
              </a:solidFill>
              <a:latin typeface="Figtree"/>
              <a:ea typeface="Figtree"/>
              <a:cs typeface="Figtree"/>
              <a:sym typeface="Figtree"/>
            </a:endParaRPr>
          </a:p>
          <a:p>
            <a:pPr indent="0" lvl="0" marL="0" marR="0" rtl="0" algn="l">
              <a:lnSpc>
                <a:spcPct val="115000"/>
              </a:lnSpc>
              <a:spcBef>
                <a:spcPts val="0"/>
              </a:spcBef>
              <a:spcAft>
                <a:spcPts val="1800"/>
              </a:spcAft>
              <a:buClr>
                <a:srgbClr val="000000"/>
              </a:buClr>
              <a:buSzPts val="1250"/>
              <a:buFont typeface="Arial"/>
              <a:buNone/>
            </a:pPr>
            <a:r>
              <a:rPr i="0" lang="en-US" sz="1250" u="none" cap="none" strike="noStrike">
                <a:solidFill>
                  <a:srgbClr val="57595D"/>
                </a:solidFill>
                <a:latin typeface="Figtree"/>
                <a:ea typeface="Figtree"/>
                <a:cs typeface="Figtree"/>
                <a:sym typeface="Figtree"/>
              </a:rPr>
              <a:t>We make decisions based on data and actionable insights, approaching everything with an informed and user-centric mindset. Consistent experimentation is encouraged to definitively understand what delivers the most value to our customers. </a:t>
            </a:r>
            <a:endParaRPr i="0" sz="1300" u="none" cap="none" strike="noStrike">
              <a:solidFill>
                <a:srgbClr val="000000"/>
              </a:solidFill>
              <a:latin typeface="Figtree"/>
              <a:ea typeface="Figtree"/>
              <a:cs typeface="Figtree"/>
              <a:sym typeface="Figtree"/>
            </a:endParaRPr>
          </a:p>
        </p:txBody>
      </p:sp>
      <p:sp>
        <p:nvSpPr>
          <p:cNvPr id="108" name="Google Shape;108;p3"/>
          <p:cNvSpPr txBox="1"/>
          <p:nvPr/>
        </p:nvSpPr>
        <p:spPr>
          <a:xfrm>
            <a:off x="6318425" y="4639575"/>
            <a:ext cx="5477400" cy="1341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i="0" lang="en-US" sz="1700" u="none" cap="none" strike="noStrike">
                <a:solidFill>
                  <a:schemeClr val="lt2"/>
                </a:solidFill>
                <a:latin typeface="Figtree"/>
                <a:ea typeface="Figtree"/>
                <a:cs typeface="Figtree"/>
                <a:sym typeface="Figtree"/>
              </a:rPr>
              <a:t>Agile</a:t>
            </a:r>
            <a:endParaRPr b="1" i="0" sz="1700" u="none" cap="none" strike="noStrike">
              <a:solidFill>
                <a:schemeClr val="lt2"/>
              </a:solidFill>
              <a:latin typeface="Figtree"/>
              <a:ea typeface="Figtree"/>
              <a:cs typeface="Figtree"/>
              <a:sym typeface="Figtree"/>
            </a:endParaRPr>
          </a:p>
          <a:p>
            <a:pPr indent="0" lvl="0" marL="0" marR="0" rtl="0" algn="l">
              <a:lnSpc>
                <a:spcPct val="115000"/>
              </a:lnSpc>
              <a:spcBef>
                <a:spcPts val="0"/>
              </a:spcBef>
              <a:spcAft>
                <a:spcPts val="1800"/>
              </a:spcAft>
              <a:buClr>
                <a:srgbClr val="000000"/>
              </a:buClr>
              <a:buSzPts val="1250"/>
              <a:buFont typeface="Arial"/>
              <a:buNone/>
            </a:pPr>
            <a:r>
              <a:rPr i="0" lang="en-US" sz="1250" u="none" cap="none" strike="noStrike">
                <a:solidFill>
                  <a:srgbClr val="57595D"/>
                </a:solidFill>
                <a:latin typeface="Figtree"/>
                <a:ea typeface="Figtree"/>
                <a:cs typeface="Figtree"/>
                <a:sym typeface="Figtree"/>
              </a:rPr>
              <a:t>We’re designed to be adaptable, innovative, and resilient in the face of change. Being flexible in our solutions while maintaining core product integrity allows us to quickly and proactively respond to customer needs—without sacrificing quality.</a:t>
            </a:r>
            <a:endParaRPr i="0" sz="1300" u="none" cap="none" strike="noStrike">
              <a:solidFill>
                <a:srgbClr val="000000"/>
              </a:solidFill>
              <a:latin typeface="Figtree"/>
              <a:ea typeface="Figtree"/>
              <a:cs typeface="Figtree"/>
              <a:sym typeface="Figtre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1edc7bda7fd_0_0"/>
          <p:cNvSpPr txBox="1"/>
          <p:nvPr>
            <p:ph type="title"/>
          </p:nvPr>
        </p:nvSpPr>
        <p:spPr>
          <a:xfrm>
            <a:off x="229022" y="2828689"/>
            <a:ext cx="11733900" cy="1154400"/>
          </a:xfrm>
          <a:prstGeom prst="rect">
            <a:avLst/>
          </a:prstGeom>
        </p:spPr>
        <p:txBody>
          <a:bodyPr anchorCtr="0" anchor="ctr" bIns="45700" lIns="91425" spcFirstLastPara="1" rIns="91425" wrap="square" tIns="45700">
            <a:spAutoFit/>
          </a:bodyPr>
          <a:lstStyle/>
          <a:p>
            <a:pPr indent="0" lvl="0" marL="0" rtl="0" algn="ctr">
              <a:lnSpc>
                <a:spcPct val="150000"/>
              </a:lnSpc>
              <a:spcBef>
                <a:spcPts val="0"/>
              </a:spcBef>
              <a:spcAft>
                <a:spcPts val="0"/>
              </a:spcAft>
              <a:buNone/>
            </a:pPr>
            <a:r>
              <a:rPr b="0" lang="en-US" sz="2800"/>
              <a:t>POLL</a:t>
            </a:r>
            <a:endParaRPr b="0" sz="2800"/>
          </a:p>
          <a:p>
            <a:pPr indent="0" lvl="0" marL="0" rtl="0" algn="ctr">
              <a:spcBef>
                <a:spcPts val="0"/>
              </a:spcBef>
              <a:spcAft>
                <a:spcPts val="0"/>
              </a:spcAft>
              <a:buNone/>
            </a:pPr>
            <a:r>
              <a:rPr lang="en-US"/>
              <a:t>Which CFI value resonates with you the most?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1ebbdf1004e_0_32"/>
          <p:cNvSpPr txBox="1"/>
          <p:nvPr>
            <p:ph type="title"/>
          </p:nvPr>
        </p:nvSpPr>
        <p:spPr>
          <a:xfrm>
            <a:off x="229047" y="2718102"/>
            <a:ext cx="11733900" cy="9948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extLst>
                  <a:ext uri="http://customooxmlschemas.google.com/">
                    <go:slidesCustomData xmlns:go="http://customooxmlschemas.google.com/" textRoundtripDataId="0"/>
                  </a:ext>
                </a:extLst>
              </a:rPr>
              <a:t>The Current State Of Corporate Finance</a:t>
            </a:r>
            <a:endParaRPr/>
          </a:p>
        </p:txBody>
      </p:sp>
      <p:sp>
        <p:nvSpPr>
          <p:cNvPr id="119" name="Google Shape;119;g1ebbdf1004e_0_32"/>
          <p:cNvSpPr txBox="1"/>
          <p:nvPr/>
        </p:nvSpPr>
        <p:spPr>
          <a:xfrm>
            <a:off x="2628475" y="3487388"/>
            <a:ext cx="6885000" cy="652500"/>
          </a:xfrm>
          <a:prstGeom prst="rect">
            <a:avLst/>
          </a:prstGeom>
          <a:noFill/>
          <a:ln>
            <a:noFill/>
          </a:ln>
        </p:spPr>
        <p:txBody>
          <a:bodyPr anchorCtr="0" anchor="ctr" bIns="91425" lIns="91425" spcFirstLastPara="1" rIns="91425" wrap="square" tIns="91425">
            <a:spAutoFit/>
          </a:bodyPr>
          <a:lstStyle/>
          <a:p>
            <a:pPr indent="0" lvl="0" marL="0" marR="0" rtl="0" algn="ctr">
              <a:lnSpc>
                <a:spcPct val="90000"/>
              </a:lnSpc>
              <a:spcBef>
                <a:spcPts val="0"/>
              </a:spcBef>
              <a:spcAft>
                <a:spcPts val="0"/>
              </a:spcAft>
              <a:buNone/>
            </a:pPr>
            <a:r>
              <a:rPr lang="en-US" sz="1600">
                <a:solidFill>
                  <a:schemeClr val="lt1"/>
                </a:solidFill>
                <a:latin typeface="Figtree Light"/>
                <a:ea typeface="Figtree Light"/>
                <a:cs typeface="Figtree Light"/>
                <a:sym typeface="Figtree Light"/>
              </a:rPr>
              <a:t>What does this mean for current and aspiring professionals?</a:t>
            </a:r>
            <a:endParaRPr sz="1600">
              <a:solidFill>
                <a:schemeClr val="lt1"/>
              </a:solidFill>
              <a:latin typeface="Figtree Light"/>
              <a:ea typeface="Figtree Light"/>
              <a:cs typeface="Figtree Light"/>
              <a:sym typeface="Figtree Light"/>
            </a:endParaRPr>
          </a:p>
          <a:p>
            <a:pPr indent="0" lvl="0" marL="0" rtl="0" algn="ctr">
              <a:spcBef>
                <a:spcPts val="0"/>
              </a:spcBef>
              <a:spcAft>
                <a:spcPts val="0"/>
              </a:spcAft>
              <a:buNone/>
            </a:pPr>
            <a:r>
              <a:t/>
            </a:r>
            <a:endParaRPr sz="1600">
              <a:latin typeface="Figtree Light"/>
              <a:ea typeface="Figtree Light"/>
              <a:cs typeface="Figtree Light"/>
              <a:sym typeface="Figtree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ee0302356f_0_6"/>
          <p:cNvSpPr txBox="1"/>
          <p:nvPr>
            <p:ph type="title"/>
          </p:nvPr>
        </p:nvSpPr>
        <p:spPr>
          <a:xfrm>
            <a:off x="305650" y="351025"/>
            <a:ext cx="10615800" cy="701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a:t>Five Key Drivers of Career Progression</a:t>
            </a:r>
            <a:endParaRPr/>
          </a:p>
        </p:txBody>
      </p:sp>
      <p:grpSp>
        <p:nvGrpSpPr>
          <p:cNvPr id="125" name="Google Shape;125;g1ee0302356f_0_6"/>
          <p:cNvGrpSpPr/>
          <p:nvPr/>
        </p:nvGrpSpPr>
        <p:grpSpPr>
          <a:xfrm>
            <a:off x="396150" y="1512163"/>
            <a:ext cx="5477400" cy="1118400"/>
            <a:chOff x="396150" y="1512163"/>
            <a:chExt cx="5477400" cy="1118400"/>
          </a:xfrm>
        </p:grpSpPr>
        <p:sp>
          <p:nvSpPr>
            <p:cNvPr id="126" name="Google Shape;126;g1ee0302356f_0_6"/>
            <p:cNvSpPr/>
            <p:nvPr/>
          </p:nvSpPr>
          <p:spPr>
            <a:xfrm>
              <a:off x="396150" y="1512163"/>
              <a:ext cx="5477400" cy="1118400"/>
            </a:xfrm>
            <a:prstGeom prst="roundRect">
              <a:avLst>
                <a:gd fmla="val 846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g1ee0302356f_0_6"/>
            <p:cNvSpPr txBox="1"/>
            <p:nvPr/>
          </p:nvSpPr>
          <p:spPr>
            <a:xfrm>
              <a:off x="475350" y="1698863"/>
              <a:ext cx="5319000" cy="67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lang="en-US" sz="1700">
                  <a:solidFill>
                    <a:schemeClr val="lt2"/>
                  </a:solidFill>
                  <a:latin typeface="Figtree"/>
                  <a:ea typeface="Figtree"/>
                  <a:cs typeface="Figtree"/>
                  <a:sym typeface="Figtree"/>
                </a:rPr>
                <a:t>A strong foundation of knowledge and skills</a:t>
              </a:r>
              <a:endParaRPr b="1" i="0" sz="1700" u="none" cap="none" strike="noStrike">
                <a:solidFill>
                  <a:schemeClr val="lt2"/>
                </a:solidFill>
                <a:latin typeface="Figtree"/>
                <a:ea typeface="Figtree"/>
                <a:cs typeface="Figtree"/>
                <a:sym typeface="Figtree"/>
              </a:endParaRPr>
            </a:p>
            <a:p>
              <a:pPr indent="0" lvl="0" marL="0" marR="0" rtl="0" algn="l">
                <a:lnSpc>
                  <a:spcPct val="115000"/>
                </a:lnSpc>
                <a:spcBef>
                  <a:spcPts val="0"/>
                </a:spcBef>
                <a:spcAft>
                  <a:spcPts val="1800"/>
                </a:spcAft>
                <a:buClr>
                  <a:srgbClr val="000000"/>
                </a:buClr>
                <a:buSzPts val="1250"/>
                <a:buFont typeface="Arial"/>
                <a:buNone/>
              </a:pPr>
              <a:r>
                <a:rPr lang="en-US" sz="1250">
                  <a:solidFill>
                    <a:srgbClr val="57595D"/>
                  </a:solidFill>
                  <a:latin typeface="Figtree"/>
                  <a:ea typeface="Figtree"/>
                  <a:cs typeface="Figtree"/>
                  <a:sym typeface="Figtree"/>
                </a:rPr>
                <a:t>Aim for T-shaped skills</a:t>
              </a:r>
              <a:endParaRPr i="0" sz="1300" u="none" cap="none" strike="noStrike">
                <a:solidFill>
                  <a:srgbClr val="000000"/>
                </a:solidFill>
                <a:latin typeface="Figtree"/>
                <a:ea typeface="Figtree"/>
                <a:cs typeface="Figtree"/>
                <a:sym typeface="Figtree"/>
              </a:endParaRPr>
            </a:p>
          </p:txBody>
        </p:sp>
      </p:grpSp>
      <p:grpSp>
        <p:nvGrpSpPr>
          <p:cNvPr id="128" name="Google Shape;128;g1ee0302356f_0_6"/>
          <p:cNvGrpSpPr/>
          <p:nvPr/>
        </p:nvGrpSpPr>
        <p:grpSpPr>
          <a:xfrm>
            <a:off x="396150" y="2869850"/>
            <a:ext cx="5477400" cy="1118400"/>
            <a:chOff x="396150" y="2869850"/>
            <a:chExt cx="5477400" cy="1118400"/>
          </a:xfrm>
        </p:grpSpPr>
        <p:sp>
          <p:nvSpPr>
            <p:cNvPr id="129" name="Google Shape;129;g1ee0302356f_0_6"/>
            <p:cNvSpPr/>
            <p:nvPr/>
          </p:nvSpPr>
          <p:spPr>
            <a:xfrm>
              <a:off x="396150" y="2869850"/>
              <a:ext cx="5477400" cy="1118400"/>
            </a:xfrm>
            <a:prstGeom prst="roundRect">
              <a:avLst>
                <a:gd fmla="val 846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1ee0302356f_0_6"/>
            <p:cNvSpPr txBox="1"/>
            <p:nvPr/>
          </p:nvSpPr>
          <p:spPr>
            <a:xfrm>
              <a:off x="475350" y="3090000"/>
              <a:ext cx="5319000" cy="67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lang="en-US" sz="1700">
                  <a:solidFill>
                    <a:schemeClr val="lt2"/>
                  </a:solidFill>
                  <a:latin typeface="Figtree"/>
                  <a:ea typeface="Figtree"/>
                  <a:cs typeface="Figtree"/>
                  <a:sym typeface="Figtree"/>
                </a:rPr>
                <a:t>Strong communication and leadership skills</a:t>
              </a:r>
              <a:endParaRPr b="1" i="0" sz="1700" u="none" cap="none" strike="noStrike">
                <a:solidFill>
                  <a:schemeClr val="lt2"/>
                </a:solidFill>
                <a:latin typeface="Figtree"/>
                <a:ea typeface="Figtree"/>
                <a:cs typeface="Figtree"/>
                <a:sym typeface="Figtree"/>
              </a:endParaRPr>
            </a:p>
            <a:p>
              <a:pPr indent="0" lvl="0" marL="0" marR="0" rtl="0" algn="l">
                <a:lnSpc>
                  <a:spcPct val="115000"/>
                </a:lnSpc>
                <a:spcBef>
                  <a:spcPts val="0"/>
                </a:spcBef>
                <a:spcAft>
                  <a:spcPts val="1800"/>
                </a:spcAft>
                <a:buClr>
                  <a:srgbClr val="000000"/>
                </a:buClr>
                <a:buSzPts val="1250"/>
                <a:buFont typeface="Arial"/>
                <a:buNone/>
              </a:pPr>
              <a:r>
                <a:rPr lang="en-US" sz="1250">
                  <a:solidFill>
                    <a:srgbClr val="57595D"/>
                  </a:solidFill>
                  <a:latin typeface="Figtree"/>
                  <a:ea typeface="Figtree"/>
                  <a:cs typeface="Figtree"/>
                  <a:sym typeface="Figtree"/>
                </a:rPr>
                <a:t>Get noticed and grow into senior leadership</a:t>
              </a:r>
              <a:endParaRPr i="0" sz="1300" u="none" cap="none" strike="noStrike">
                <a:solidFill>
                  <a:srgbClr val="000000"/>
                </a:solidFill>
                <a:latin typeface="Figtree"/>
                <a:ea typeface="Figtree"/>
                <a:cs typeface="Figtree"/>
                <a:sym typeface="Figtree"/>
              </a:endParaRPr>
            </a:p>
          </p:txBody>
        </p:sp>
      </p:grpSp>
      <p:grpSp>
        <p:nvGrpSpPr>
          <p:cNvPr id="131" name="Google Shape;131;g1ee0302356f_0_6"/>
          <p:cNvGrpSpPr/>
          <p:nvPr/>
        </p:nvGrpSpPr>
        <p:grpSpPr>
          <a:xfrm>
            <a:off x="3357300" y="4227525"/>
            <a:ext cx="5477400" cy="1118400"/>
            <a:chOff x="3357300" y="4227525"/>
            <a:chExt cx="5477400" cy="1118400"/>
          </a:xfrm>
        </p:grpSpPr>
        <p:sp>
          <p:nvSpPr>
            <p:cNvPr id="132" name="Google Shape;132;g1ee0302356f_0_6"/>
            <p:cNvSpPr/>
            <p:nvPr/>
          </p:nvSpPr>
          <p:spPr>
            <a:xfrm>
              <a:off x="3357300" y="4227525"/>
              <a:ext cx="5477400" cy="1118400"/>
            </a:xfrm>
            <a:prstGeom prst="roundRect">
              <a:avLst>
                <a:gd fmla="val 846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1ee0302356f_0_6"/>
            <p:cNvSpPr txBox="1"/>
            <p:nvPr/>
          </p:nvSpPr>
          <p:spPr>
            <a:xfrm>
              <a:off x="3436500" y="4481125"/>
              <a:ext cx="5319000" cy="67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lang="en-US" sz="1700">
                  <a:solidFill>
                    <a:schemeClr val="lt2"/>
                  </a:solidFill>
                  <a:latin typeface="Figtree"/>
                  <a:ea typeface="Figtree"/>
                  <a:cs typeface="Figtree"/>
                  <a:sym typeface="Figtree"/>
                </a:rPr>
                <a:t>Continuous learning and professional development</a:t>
              </a:r>
              <a:endParaRPr b="1" i="0" sz="1700" u="none" cap="none" strike="noStrike">
                <a:solidFill>
                  <a:schemeClr val="lt2"/>
                </a:solidFill>
                <a:latin typeface="Figtree"/>
                <a:ea typeface="Figtree"/>
                <a:cs typeface="Figtree"/>
                <a:sym typeface="Figtree"/>
              </a:endParaRPr>
            </a:p>
            <a:p>
              <a:pPr indent="0" lvl="0" marL="0" marR="0" rtl="0" algn="l">
                <a:lnSpc>
                  <a:spcPct val="115000"/>
                </a:lnSpc>
                <a:spcBef>
                  <a:spcPts val="0"/>
                </a:spcBef>
                <a:spcAft>
                  <a:spcPts val="1800"/>
                </a:spcAft>
                <a:buClr>
                  <a:srgbClr val="000000"/>
                </a:buClr>
                <a:buSzPts val="1250"/>
                <a:buFont typeface="Arial"/>
                <a:buNone/>
              </a:pPr>
              <a:r>
                <a:rPr lang="en-US" sz="1250">
                  <a:solidFill>
                    <a:srgbClr val="57595D"/>
                  </a:solidFill>
                  <a:latin typeface="Figtree"/>
                  <a:ea typeface="Figtree"/>
                  <a:cs typeface="Figtree"/>
                  <a:sym typeface="Figtree"/>
                </a:rPr>
                <a:t>Learn new skills, concepts, technology, and tools to get ahead</a:t>
              </a:r>
              <a:endParaRPr i="0" sz="1300" u="none" cap="none" strike="noStrike">
                <a:solidFill>
                  <a:srgbClr val="000000"/>
                </a:solidFill>
                <a:latin typeface="Figtree"/>
                <a:ea typeface="Figtree"/>
                <a:cs typeface="Figtree"/>
                <a:sym typeface="Figtree"/>
              </a:endParaRPr>
            </a:p>
          </p:txBody>
        </p:sp>
      </p:grpSp>
      <p:grpSp>
        <p:nvGrpSpPr>
          <p:cNvPr id="134" name="Google Shape;134;g1ee0302356f_0_6"/>
          <p:cNvGrpSpPr/>
          <p:nvPr/>
        </p:nvGrpSpPr>
        <p:grpSpPr>
          <a:xfrm>
            <a:off x="6248600" y="1512163"/>
            <a:ext cx="5477400" cy="1118400"/>
            <a:chOff x="6248600" y="1512163"/>
            <a:chExt cx="5477400" cy="1118400"/>
          </a:xfrm>
        </p:grpSpPr>
        <p:sp>
          <p:nvSpPr>
            <p:cNvPr id="135" name="Google Shape;135;g1ee0302356f_0_6"/>
            <p:cNvSpPr/>
            <p:nvPr/>
          </p:nvSpPr>
          <p:spPr>
            <a:xfrm>
              <a:off x="6248600" y="1512163"/>
              <a:ext cx="5477400" cy="1118400"/>
            </a:xfrm>
            <a:prstGeom prst="roundRect">
              <a:avLst>
                <a:gd fmla="val 846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1ee0302356f_0_6"/>
            <p:cNvSpPr txBox="1"/>
            <p:nvPr/>
          </p:nvSpPr>
          <p:spPr>
            <a:xfrm>
              <a:off x="6327810" y="1698863"/>
              <a:ext cx="5319000" cy="67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lang="en-US" sz="1700">
                  <a:solidFill>
                    <a:schemeClr val="lt2"/>
                  </a:solidFill>
                  <a:latin typeface="Figtree"/>
                  <a:ea typeface="Figtree"/>
                  <a:cs typeface="Figtree"/>
                  <a:sym typeface="Figtree"/>
                </a:rPr>
                <a:t>Develop business acumen</a:t>
              </a:r>
              <a:endParaRPr b="1" i="0" sz="1700" u="none" cap="none" strike="noStrike">
                <a:solidFill>
                  <a:schemeClr val="lt2"/>
                </a:solidFill>
                <a:latin typeface="Figtree"/>
                <a:ea typeface="Figtree"/>
                <a:cs typeface="Figtree"/>
                <a:sym typeface="Figtree"/>
              </a:endParaRPr>
            </a:p>
            <a:p>
              <a:pPr indent="0" lvl="0" marL="0" marR="0" rtl="0" algn="l">
                <a:lnSpc>
                  <a:spcPct val="115000"/>
                </a:lnSpc>
                <a:spcBef>
                  <a:spcPts val="0"/>
                </a:spcBef>
                <a:spcAft>
                  <a:spcPts val="1800"/>
                </a:spcAft>
                <a:buClr>
                  <a:srgbClr val="000000"/>
                </a:buClr>
                <a:buSzPts val="1250"/>
                <a:buFont typeface="Arial"/>
                <a:buNone/>
              </a:pPr>
              <a:r>
                <a:rPr lang="en-US" sz="1250">
                  <a:solidFill>
                    <a:srgbClr val="57595D"/>
                  </a:solidFill>
                  <a:latin typeface="Figtree"/>
                  <a:ea typeface="Figtree"/>
                  <a:cs typeface="Figtree"/>
                  <a:sym typeface="Figtree"/>
                </a:rPr>
                <a:t>Understand the industry trends</a:t>
              </a:r>
              <a:endParaRPr i="0" sz="1300" u="none" cap="none" strike="noStrike">
                <a:solidFill>
                  <a:srgbClr val="000000"/>
                </a:solidFill>
                <a:latin typeface="Figtree"/>
                <a:ea typeface="Figtree"/>
                <a:cs typeface="Figtree"/>
                <a:sym typeface="Figtree"/>
              </a:endParaRPr>
            </a:p>
          </p:txBody>
        </p:sp>
      </p:grpSp>
      <p:grpSp>
        <p:nvGrpSpPr>
          <p:cNvPr id="137" name="Google Shape;137;g1ee0302356f_0_6"/>
          <p:cNvGrpSpPr/>
          <p:nvPr/>
        </p:nvGrpSpPr>
        <p:grpSpPr>
          <a:xfrm>
            <a:off x="6248600" y="2869850"/>
            <a:ext cx="5477400" cy="1118400"/>
            <a:chOff x="6248600" y="2869850"/>
            <a:chExt cx="5477400" cy="1118400"/>
          </a:xfrm>
        </p:grpSpPr>
        <p:sp>
          <p:nvSpPr>
            <p:cNvPr id="138" name="Google Shape;138;g1ee0302356f_0_6"/>
            <p:cNvSpPr/>
            <p:nvPr/>
          </p:nvSpPr>
          <p:spPr>
            <a:xfrm>
              <a:off x="6248600" y="2869850"/>
              <a:ext cx="5477400" cy="1118400"/>
            </a:xfrm>
            <a:prstGeom prst="roundRect">
              <a:avLst>
                <a:gd fmla="val 8460" name="adj"/>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1ee0302356f_0_6"/>
            <p:cNvSpPr txBox="1"/>
            <p:nvPr/>
          </p:nvSpPr>
          <p:spPr>
            <a:xfrm>
              <a:off x="6327810" y="3090000"/>
              <a:ext cx="5319000" cy="678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700"/>
                <a:buFont typeface="Arial"/>
                <a:buNone/>
              </a:pPr>
              <a:r>
                <a:rPr b="1" lang="en-US" sz="1700">
                  <a:solidFill>
                    <a:schemeClr val="lt2"/>
                  </a:solidFill>
                  <a:latin typeface="Figtree"/>
                  <a:ea typeface="Figtree"/>
                  <a:cs typeface="Figtree"/>
                  <a:sym typeface="Figtree"/>
                </a:rPr>
                <a:t>Network and building relationships</a:t>
              </a:r>
              <a:endParaRPr b="1" i="0" sz="1700" u="none" cap="none" strike="noStrike">
                <a:solidFill>
                  <a:schemeClr val="lt2"/>
                </a:solidFill>
                <a:latin typeface="Figtree"/>
                <a:ea typeface="Figtree"/>
                <a:cs typeface="Figtree"/>
                <a:sym typeface="Figtree"/>
              </a:endParaRPr>
            </a:p>
            <a:p>
              <a:pPr indent="0" lvl="0" marL="0" marR="0" rtl="0" algn="l">
                <a:lnSpc>
                  <a:spcPct val="115000"/>
                </a:lnSpc>
                <a:spcBef>
                  <a:spcPts val="0"/>
                </a:spcBef>
                <a:spcAft>
                  <a:spcPts val="1800"/>
                </a:spcAft>
                <a:buClr>
                  <a:srgbClr val="000000"/>
                </a:buClr>
                <a:buSzPts val="1250"/>
                <a:buFont typeface="Arial"/>
                <a:buNone/>
              </a:pPr>
              <a:r>
                <a:rPr lang="en-US" sz="1250">
                  <a:solidFill>
                    <a:srgbClr val="57595D"/>
                  </a:solidFill>
                  <a:latin typeface="Figtree"/>
                  <a:ea typeface="Figtree"/>
                  <a:cs typeface="Figtree"/>
                  <a:sym typeface="Figtree"/>
                </a:rPr>
                <a:t>Soft skills to advance your career</a:t>
              </a:r>
              <a:endParaRPr i="0" sz="1300" u="none" cap="none" strike="noStrike">
                <a:solidFill>
                  <a:srgbClr val="000000"/>
                </a:solidFill>
                <a:latin typeface="Figtree"/>
                <a:ea typeface="Figtree"/>
                <a:cs typeface="Figtree"/>
                <a:sym typeface="Figtree"/>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edc7bda7fd_0_4"/>
          <p:cNvSpPr txBox="1"/>
          <p:nvPr>
            <p:ph type="title"/>
          </p:nvPr>
        </p:nvSpPr>
        <p:spPr>
          <a:xfrm>
            <a:off x="2222250" y="2779700"/>
            <a:ext cx="7747500" cy="1569900"/>
          </a:xfrm>
          <a:prstGeom prst="rect">
            <a:avLst/>
          </a:prstGeom>
        </p:spPr>
        <p:txBody>
          <a:bodyPr anchorCtr="0" anchor="ctr" bIns="45700" lIns="91425" spcFirstLastPara="1" rIns="91425" wrap="square" tIns="45700">
            <a:spAutoFit/>
          </a:bodyPr>
          <a:lstStyle/>
          <a:p>
            <a:pPr indent="0" lvl="0" marL="0" rtl="0" algn="ctr">
              <a:lnSpc>
                <a:spcPct val="150000"/>
              </a:lnSpc>
              <a:spcBef>
                <a:spcPts val="0"/>
              </a:spcBef>
              <a:spcAft>
                <a:spcPts val="0"/>
              </a:spcAft>
              <a:buNone/>
            </a:pPr>
            <a:r>
              <a:rPr b="0" lang="en-US" sz="2800"/>
              <a:t>POLL</a:t>
            </a:r>
            <a:endParaRPr b="0" sz="2800"/>
          </a:p>
          <a:p>
            <a:pPr indent="0" lvl="0" marL="0" rtl="0" algn="ctr">
              <a:spcBef>
                <a:spcPts val="0"/>
              </a:spcBef>
              <a:spcAft>
                <a:spcPts val="0"/>
              </a:spcAft>
              <a:buNone/>
            </a:pPr>
            <a:r>
              <a:rPr lang="en-US"/>
              <a:t>W</a:t>
            </a:r>
            <a:r>
              <a:rPr lang="en-US"/>
              <a:t>hich of these career drivers do you want to focus 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859A4"/>
        </a:solidFill>
      </p:bgPr>
    </p:bg>
    <p:spTree>
      <p:nvGrpSpPr>
        <p:cNvPr id="148" name="Shape 148"/>
        <p:cNvGrpSpPr/>
        <p:nvPr/>
      </p:nvGrpSpPr>
      <p:grpSpPr>
        <a:xfrm>
          <a:off x="0" y="0"/>
          <a:ext cx="0" cy="0"/>
          <a:chOff x="0" y="0"/>
          <a:chExt cx="0" cy="0"/>
        </a:xfrm>
      </p:grpSpPr>
      <p:sp>
        <p:nvSpPr>
          <p:cNvPr id="149" name="Google Shape;149;g1ebbdf1004e_0_28"/>
          <p:cNvSpPr txBox="1"/>
          <p:nvPr>
            <p:ph type="title"/>
          </p:nvPr>
        </p:nvSpPr>
        <p:spPr>
          <a:xfrm>
            <a:off x="2040450" y="2967300"/>
            <a:ext cx="8111100" cy="923400"/>
          </a:xfrm>
          <a:prstGeom prst="rect">
            <a:avLst/>
          </a:prstGeom>
        </p:spPr>
        <p:txBody>
          <a:bodyPr anchorCtr="0" anchor="ctr" bIns="45700" lIns="91425" spcFirstLastPara="1" rIns="91425" wrap="square" tIns="45700">
            <a:spAutoFit/>
          </a:bodyPr>
          <a:lstStyle/>
          <a:p>
            <a:pPr indent="0" lvl="0" marL="0" rtl="0" algn="ctr">
              <a:spcBef>
                <a:spcPts val="0"/>
              </a:spcBef>
              <a:spcAft>
                <a:spcPts val="0"/>
              </a:spcAft>
              <a:buNone/>
            </a:pPr>
            <a:r>
              <a:rPr lang="en-US"/>
              <a:t>W</a:t>
            </a:r>
            <a:r>
              <a:rPr lang="en-US"/>
              <a:t>hat are the various career paths available in finance at a high level?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FI PowerPoint Theme 2022Apr">
  <a:themeElements>
    <a:clrScheme name="CFI">
      <a:dk1>
        <a:srgbClr val="57595D"/>
      </a:dk1>
      <a:lt1>
        <a:srgbClr val="FFFFFF"/>
      </a:lt1>
      <a:dk2>
        <a:srgbClr val="3271D2"/>
      </a:dk2>
      <a:lt2>
        <a:srgbClr val="132E57"/>
      </a:lt2>
      <a:accent1>
        <a:srgbClr val="25A2AF"/>
      </a:accent1>
      <a:accent2>
        <a:srgbClr val="1F995B"/>
      </a:accent2>
      <a:accent3>
        <a:srgbClr val="ED942D"/>
      </a:accent3>
      <a:accent4>
        <a:srgbClr val="FA621C"/>
      </a:accent4>
      <a:accent5>
        <a:srgbClr val="B7276E"/>
      </a:accent5>
      <a:accent6>
        <a:srgbClr val="5A1973"/>
      </a:accent6>
      <a:hlink>
        <a:srgbClr val="3271D2"/>
      </a:hlink>
      <a:folHlink>
        <a:srgbClr val="3271D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2022-10-05T16:13:29Z</dcterms:created>
  <dc:creator>Jessica Jiang</dc:creator>
</cp:coreProperties>
</file>